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Josefin Slab SemiBold"/>
      <p:regular r:id="rId30"/>
      <p:bold r:id="rId31"/>
      <p:italic r:id="rId32"/>
      <p:boldItalic r:id="rId33"/>
    </p:embeddedFont>
    <p:embeddedFont>
      <p:font typeface="Montserrat"/>
      <p:regular r:id="rId34"/>
      <p:bold r:id="rId35"/>
      <p:italic r:id="rId36"/>
      <p:boldItalic r:id="rId37"/>
    </p:embeddedFont>
    <p:embeddedFont>
      <p:font typeface="Bebas Neue"/>
      <p:regular r:id="rId38"/>
    </p:embeddedFont>
    <p:embeddedFont>
      <p:font typeface="Source Sans Pr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bold.fntdata"/><Relationship Id="rId20" Type="http://schemas.openxmlformats.org/officeDocument/2006/relationships/slide" Target="slides/slide15.xml"/><Relationship Id="rId42" Type="http://schemas.openxmlformats.org/officeDocument/2006/relationships/font" Target="fonts/SourceSansPro-boldItalic.fntdata"/><Relationship Id="rId41" Type="http://schemas.openxmlformats.org/officeDocument/2006/relationships/font" Target="fonts/SourceSansPr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labSemiBold-bold.fntdata"/><Relationship Id="rId30" Type="http://schemas.openxmlformats.org/officeDocument/2006/relationships/font" Target="fonts/JosefinSlabSemiBold-regular.fntdata"/><Relationship Id="rId11" Type="http://schemas.openxmlformats.org/officeDocument/2006/relationships/slide" Target="slides/slide6.xml"/><Relationship Id="rId33" Type="http://schemas.openxmlformats.org/officeDocument/2006/relationships/font" Target="fonts/JosefinSlabSemiBold-boldItalic.fntdata"/><Relationship Id="rId10" Type="http://schemas.openxmlformats.org/officeDocument/2006/relationships/slide" Target="slides/slide5.xml"/><Relationship Id="rId32" Type="http://schemas.openxmlformats.org/officeDocument/2006/relationships/font" Target="fonts/JosefinSlabSemiBold-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SourceSansPro-regular.fntdata"/><Relationship Id="rId16" Type="http://schemas.openxmlformats.org/officeDocument/2006/relationships/slide" Target="slides/slide11.xml"/><Relationship Id="rId38" Type="http://schemas.openxmlformats.org/officeDocument/2006/relationships/font" Target="fonts/BebasNeu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3bb475d5d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3bb475d5d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3bb475d5d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3bb475d5d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3bb475d5d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3bb475d5d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3bb475d5d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3bb475d5d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32786bf553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32786bf553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32786bf553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32786bf553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32786bf553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32786bf553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32786bf553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32786bf553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32786bf553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32786bf553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32786bf553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32786bf553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32786bf553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32786bf553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32786bf55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32786bf55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3bb475d5d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3bb475d5d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3c7cec7fb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3c7cec7fb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3c7cec7fb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3c7cec7fb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3c7cec7fb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3c7cec7fb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32786bf553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32786bf553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3a9c4695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3a9c4695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3bb475d5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3bb475d5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3bb475d5d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3bb475d5d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3bb475d5d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3bb475d5d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3bb475d5d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3bb475d5d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3bb475d5d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3bb475d5d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19709" y="2145759"/>
            <a:ext cx="289868" cy="852000"/>
            <a:chOff x="456616" y="2161476"/>
            <a:chExt cx="289868" cy="852000"/>
          </a:xfrm>
        </p:grpSpPr>
        <p:sp>
          <p:nvSpPr>
            <p:cNvPr id="10" name="Google Shape;10;p2"/>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6514438" y="4556641"/>
            <a:ext cx="2808779" cy="1148975"/>
            <a:chOff x="6525475" y="148600"/>
            <a:chExt cx="2808779" cy="1148975"/>
          </a:xfrm>
        </p:grpSpPr>
        <p:sp>
          <p:nvSpPr>
            <p:cNvPr id="16" name="Google Shape;16;p2"/>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2758638" y="4173929"/>
            <a:ext cx="3178775" cy="1439250"/>
            <a:chOff x="2608550" y="4236013"/>
            <a:chExt cx="3178775" cy="1439250"/>
          </a:xfrm>
        </p:grpSpPr>
        <p:grpSp>
          <p:nvGrpSpPr>
            <p:cNvPr id="19" name="Google Shape;19;p2"/>
            <p:cNvGrpSpPr/>
            <p:nvPr/>
          </p:nvGrpSpPr>
          <p:grpSpPr>
            <a:xfrm flipH="1" rot="10800000">
              <a:off x="2608550" y="4596963"/>
              <a:ext cx="1368260" cy="1078296"/>
              <a:chOff x="4231725" y="-443721"/>
              <a:chExt cx="1368260" cy="1078296"/>
            </a:xfrm>
          </p:grpSpPr>
          <p:sp>
            <p:nvSpPr>
              <p:cNvPr id="20" name="Google Shape;20;p2"/>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flipH="1" rot="10800000">
              <a:off x="3550450" y="4236013"/>
              <a:ext cx="1129225" cy="1439250"/>
              <a:chOff x="5173625" y="-443725"/>
              <a:chExt cx="1129225" cy="1439250"/>
            </a:xfrm>
          </p:grpSpPr>
          <p:sp>
            <p:nvSpPr>
              <p:cNvPr id="23" name="Google Shape;23;p2"/>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 name="Google Shape;31;p2"/>
          <p:cNvGrpSpPr/>
          <p:nvPr/>
        </p:nvGrpSpPr>
        <p:grpSpPr>
          <a:xfrm flipH="1" rot="10800000">
            <a:off x="7154325" y="3924763"/>
            <a:ext cx="474200" cy="1505350"/>
            <a:chOff x="3995775" y="-443725"/>
            <a:chExt cx="474200" cy="1505350"/>
          </a:xfrm>
        </p:grpSpPr>
        <p:sp>
          <p:nvSpPr>
            <p:cNvPr id="32" name="Google Shape;32;p2"/>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6612948" y="5750"/>
            <a:ext cx="1195349" cy="1078296"/>
            <a:chOff x="4404625" y="-443721"/>
            <a:chExt cx="1195349" cy="1078296"/>
          </a:xfrm>
        </p:grpSpPr>
        <p:sp>
          <p:nvSpPr>
            <p:cNvPr id="35" name="Google Shape;35;p2"/>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2"/>
          <p:cNvGrpSpPr/>
          <p:nvPr/>
        </p:nvGrpSpPr>
        <p:grpSpPr>
          <a:xfrm>
            <a:off x="7429151" y="-104276"/>
            <a:ext cx="1129225" cy="1439250"/>
            <a:chOff x="5173625" y="-443725"/>
            <a:chExt cx="1129225" cy="1439250"/>
          </a:xfrm>
        </p:grpSpPr>
        <p:sp>
          <p:nvSpPr>
            <p:cNvPr id="38" name="Google Shape;38;p2"/>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a:off x="3121150" y="-475160"/>
            <a:ext cx="482550" cy="1505350"/>
            <a:chOff x="3121150" y="-443725"/>
            <a:chExt cx="482550" cy="1505350"/>
          </a:xfrm>
        </p:grpSpPr>
        <p:sp>
          <p:nvSpPr>
            <p:cNvPr id="41" name="Google Shape;41;p2"/>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1990425" y="-467301"/>
            <a:ext cx="929375" cy="1078300"/>
            <a:chOff x="1990425" y="-443725"/>
            <a:chExt cx="929375" cy="1078300"/>
          </a:xfrm>
        </p:grpSpPr>
        <p:sp>
          <p:nvSpPr>
            <p:cNvPr id="44" name="Google Shape;44;p2"/>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2"/>
          <p:cNvGrpSpPr/>
          <p:nvPr/>
        </p:nvGrpSpPr>
        <p:grpSpPr>
          <a:xfrm>
            <a:off x="1287525" y="-467301"/>
            <a:ext cx="1138350" cy="1439250"/>
            <a:chOff x="1287525" y="-443725"/>
            <a:chExt cx="1138350" cy="1439250"/>
          </a:xfrm>
        </p:grpSpPr>
        <p:sp>
          <p:nvSpPr>
            <p:cNvPr id="47" name="Google Shape;47;p2"/>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2"/>
          <p:cNvGrpSpPr/>
          <p:nvPr/>
        </p:nvGrpSpPr>
        <p:grpSpPr>
          <a:xfrm>
            <a:off x="-241900" y="488800"/>
            <a:ext cx="1375425" cy="572805"/>
            <a:chOff x="-241900" y="154825"/>
            <a:chExt cx="1375425" cy="572805"/>
          </a:xfrm>
        </p:grpSpPr>
        <p:sp>
          <p:nvSpPr>
            <p:cNvPr id="50" name="Google Shape;50;p2"/>
            <p:cNvSpPr/>
            <p:nvPr/>
          </p:nvSpPr>
          <p:spPr>
            <a:xfrm>
              <a:off x="-241900" y="201925"/>
              <a:ext cx="1272850" cy="525705"/>
            </a:xfrm>
            <a:custGeom>
              <a:rect b="b" l="l" r="r" t="t"/>
              <a:pathLst>
                <a:path extrusionOk="0" fill="none" h="44075" w="50914">
                  <a:moveTo>
                    <a:pt x="0" y="44074"/>
                  </a:moveTo>
                  <a:lnTo>
                    <a:pt x="25077" y="44074"/>
                  </a:lnTo>
                  <a:lnTo>
                    <a:pt x="25077" y="1"/>
                  </a:lnTo>
                  <a:lnTo>
                    <a:pt x="50913" y="1"/>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015725" y="154825"/>
              <a:ext cx="117800" cy="118550"/>
            </a:xfrm>
            <a:custGeom>
              <a:rect b="b" l="l" r="r" t="t"/>
              <a:pathLst>
                <a:path extrusionOk="0" fill="none" h="4742" w="4712">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a:off x="3995775" y="-475160"/>
            <a:ext cx="474200" cy="1505350"/>
            <a:chOff x="3995775" y="-443725"/>
            <a:chExt cx="474200" cy="1505350"/>
          </a:xfrm>
        </p:grpSpPr>
        <p:sp>
          <p:nvSpPr>
            <p:cNvPr id="53" name="Google Shape;53;p2"/>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4679675" y="-467301"/>
            <a:ext cx="920275" cy="1078300"/>
            <a:chOff x="4679675" y="-443725"/>
            <a:chExt cx="920275" cy="1078300"/>
          </a:xfrm>
        </p:grpSpPr>
        <p:sp>
          <p:nvSpPr>
            <p:cNvPr id="56" name="Google Shape;56;p2"/>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2"/>
          <p:cNvGrpSpPr/>
          <p:nvPr/>
        </p:nvGrpSpPr>
        <p:grpSpPr>
          <a:xfrm>
            <a:off x="5173625" y="-467301"/>
            <a:ext cx="1129225" cy="1439250"/>
            <a:chOff x="5173625" y="-443725"/>
            <a:chExt cx="1129225" cy="1439250"/>
          </a:xfrm>
        </p:grpSpPr>
        <p:sp>
          <p:nvSpPr>
            <p:cNvPr id="59" name="Google Shape;59;p2"/>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2"/>
          <p:cNvGrpSpPr/>
          <p:nvPr/>
        </p:nvGrpSpPr>
        <p:grpSpPr>
          <a:xfrm rot="-5400000">
            <a:off x="7480661" y="4711608"/>
            <a:ext cx="2014791" cy="71973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 name="Google Shape;68;p2"/>
          <p:cNvSpPr txBox="1"/>
          <p:nvPr>
            <p:ph type="ctrTitle"/>
          </p:nvPr>
        </p:nvSpPr>
        <p:spPr>
          <a:xfrm>
            <a:off x="929225" y="1472135"/>
            <a:ext cx="5411400" cy="1863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1" sz="5200">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69" name="Google Shape;69;p2"/>
          <p:cNvSpPr txBox="1"/>
          <p:nvPr>
            <p:ph idx="1" type="subTitle"/>
          </p:nvPr>
        </p:nvSpPr>
        <p:spPr>
          <a:xfrm>
            <a:off x="929213" y="3288800"/>
            <a:ext cx="5005500" cy="490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700">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4" name="Shape 264"/>
        <p:cNvGrpSpPr/>
        <p:nvPr/>
      </p:nvGrpSpPr>
      <p:grpSpPr>
        <a:xfrm>
          <a:off x="0" y="0"/>
          <a:ext cx="0" cy="0"/>
          <a:chOff x="0" y="0"/>
          <a:chExt cx="0" cy="0"/>
        </a:xfrm>
      </p:grpSpPr>
      <p:grpSp>
        <p:nvGrpSpPr>
          <p:cNvPr id="265" name="Google Shape;265;p11"/>
          <p:cNvGrpSpPr/>
          <p:nvPr/>
        </p:nvGrpSpPr>
        <p:grpSpPr>
          <a:xfrm flipH="1" rot="10800000">
            <a:off x="5345388" y="4117956"/>
            <a:ext cx="482550" cy="1505350"/>
            <a:chOff x="3121150" y="-443725"/>
            <a:chExt cx="482550" cy="1505350"/>
          </a:xfrm>
        </p:grpSpPr>
        <p:sp>
          <p:nvSpPr>
            <p:cNvPr id="266" name="Google Shape;266;p11"/>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11"/>
          <p:cNvGrpSpPr/>
          <p:nvPr/>
        </p:nvGrpSpPr>
        <p:grpSpPr>
          <a:xfrm flipH="1" rot="10800000">
            <a:off x="4214663" y="4545006"/>
            <a:ext cx="929375" cy="1078300"/>
            <a:chOff x="1990425" y="-443725"/>
            <a:chExt cx="929375" cy="1078300"/>
          </a:xfrm>
        </p:grpSpPr>
        <p:sp>
          <p:nvSpPr>
            <p:cNvPr id="269" name="Google Shape;269;p11"/>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11"/>
          <p:cNvGrpSpPr/>
          <p:nvPr/>
        </p:nvGrpSpPr>
        <p:grpSpPr>
          <a:xfrm flipH="1" rot="10800000">
            <a:off x="3511763" y="4184056"/>
            <a:ext cx="1138350" cy="1439250"/>
            <a:chOff x="1287525" y="-443725"/>
            <a:chExt cx="1138350" cy="1439250"/>
          </a:xfrm>
        </p:grpSpPr>
        <p:sp>
          <p:nvSpPr>
            <p:cNvPr id="272" name="Google Shape;272;p11"/>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1"/>
          <p:cNvGrpSpPr/>
          <p:nvPr/>
        </p:nvGrpSpPr>
        <p:grpSpPr>
          <a:xfrm flipH="1" rot="10800000">
            <a:off x="6220013" y="4117956"/>
            <a:ext cx="474200" cy="1505350"/>
            <a:chOff x="3995775" y="-443725"/>
            <a:chExt cx="474200" cy="1505350"/>
          </a:xfrm>
        </p:grpSpPr>
        <p:sp>
          <p:nvSpPr>
            <p:cNvPr id="275" name="Google Shape;275;p11"/>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1"/>
          <p:cNvGrpSpPr/>
          <p:nvPr/>
        </p:nvGrpSpPr>
        <p:grpSpPr>
          <a:xfrm flipH="1" rot="10800000">
            <a:off x="6903913" y="4545006"/>
            <a:ext cx="920275" cy="1078300"/>
            <a:chOff x="4679675" y="-443725"/>
            <a:chExt cx="920275" cy="1078300"/>
          </a:xfrm>
        </p:grpSpPr>
        <p:sp>
          <p:nvSpPr>
            <p:cNvPr id="278" name="Google Shape;278;p11"/>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11"/>
          <p:cNvGrpSpPr/>
          <p:nvPr/>
        </p:nvGrpSpPr>
        <p:grpSpPr>
          <a:xfrm flipH="1" rot="10800000">
            <a:off x="7397863" y="4184056"/>
            <a:ext cx="1129225" cy="1439250"/>
            <a:chOff x="5173625" y="-443725"/>
            <a:chExt cx="1129225" cy="1439250"/>
          </a:xfrm>
        </p:grpSpPr>
        <p:sp>
          <p:nvSpPr>
            <p:cNvPr id="281" name="Google Shape;281;p11"/>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11"/>
          <p:cNvGrpSpPr/>
          <p:nvPr/>
        </p:nvGrpSpPr>
        <p:grpSpPr>
          <a:xfrm flipH="1" rot="10800000">
            <a:off x="8350838" y="3965981"/>
            <a:ext cx="2240950" cy="1657325"/>
            <a:chOff x="4603700" y="-443725"/>
            <a:chExt cx="2240950" cy="1657325"/>
          </a:xfrm>
        </p:grpSpPr>
        <p:sp>
          <p:nvSpPr>
            <p:cNvPr id="284" name="Google Shape;284;p11"/>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1"/>
          <p:cNvGrpSpPr/>
          <p:nvPr/>
        </p:nvGrpSpPr>
        <p:grpSpPr>
          <a:xfrm>
            <a:off x="8285739" y="2145759"/>
            <a:ext cx="289868" cy="852000"/>
            <a:chOff x="456616" y="2161476"/>
            <a:chExt cx="289868" cy="852000"/>
          </a:xfrm>
        </p:grpSpPr>
        <p:sp>
          <p:nvSpPr>
            <p:cNvPr id="287" name="Google Shape;287;p11"/>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1"/>
          <p:cNvGrpSpPr/>
          <p:nvPr/>
        </p:nvGrpSpPr>
        <p:grpSpPr>
          <a:xfrm>
            <a:off x="7733951" y="-104276"/>
            <a:ext cx="1129225" cy="1439250"/>
            <a:chOff x="5173625" y="-443725"/>
            <a:chExt cx="1129225" cy="1439250"/>
          </a:xfrm>
        </p:grpSpPr>
        <p:sp>
          <p:nvSpPr>
            <p:cNvPr id="293" name="Google Shape;293;p11"/>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11"/>
          <p:cNvSpPr txBox="1"/>
          <p:nvPr>
            <p:ph hasCustomPrompt="1" type="title"/>
          </p:nvPr>
        </p:nvSpPr>
        <p:spPr>
          <a:xfrm>
            <a:off x="1681800" y="1603075"/>
            <a:ext cx="5780400" cy="1366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296" name="Google Shape;296;p11"/>
          <p:cNvSpPr txBox="1"/>
          <p:nvPr>
            <p:ph idx="1" type="subTitle"/>
          </p:nvPr>
        </p:nvSpPr>
        <p:spPr>
          <a:xfrm>
            <a:off x="2059200" y="2969825"/>
            <a:ext cx="5025600" cy="57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297" name="Shape 2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98" name="Shape 298"/>
        <p:cNvGrpSpPr/>
        <p:nvPr/>
      </p:nvGrpSpPr>
      <p:grpSpPr>
        <a:xfrm>
          <a:off x="0" y="0"/>
          <a:ext cx="0" cy="0"/>
          <a:chOff x="0" y="0"/>
          <a:chExt cx="0" cy="0"/>
        </a:xfrm>
      </p:grpSpPr>
      <p:sp>
        <p:nvSpPr>
          <p:cNvPr id="299" name="Google Shape;299;p13"/>
          <p:cNvSpPr txBox="1"/>
          <p:nvPr>
            <p:ph type="title"/>
          </p:nvPr>
        </p:nvSpPr>
        <p:spPr>
          <a:xfrm>
            <a:off x="713325" y="1958098"/>
            <a:ext cx="2200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0" name="Google Shape;300;p13"/>
          <p:cNvSpPr txBox="1"/>
          <p:nvPr>
            <p:ph hasCustomPrompt="1" idx="2" type="title"/>
          </p:nvPr>
        </p:nvSpPr>
        <p:spPr>
          <a:xfrm>
            <a:off x="713325" y="1425075"/>
            <a:ext cx="908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p:nvPr>
            <p:ph idx="1" type="subTitle"/>
          </p:nvPr>
        </p:nvSpPr>
        <p:spPr>
          <a:xfrm>
            <a:off x="713313" y="2405941"/>
            <a:ext cx="22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02" name="Google Shape;302;p13"/>
          <p:cNvSpPr txBox="1"/>
          <p:nvPr>
            <p:ph idx="3" type="title"/>
          </p:nvPr>
        </p:nvSpPr>
        <p:spPr>
          <a:xfrm>
            <a:off x="3878250" y="1958098"/>
            <a:ext cx="2200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3" name="Google Shape;303;p13"/>
          <p:cNvSpPr txBox="1"/>
          <p:nvPr>
            <p:ph hasCustomPrompt="1" idx="4" type="title"/>
          </p:nvPr>
        </p:nvSpPr>
        <p:spPr>
          <a:xfrm>
            <a:off x="3878250" y="1425075"/>
            <a:ext cx="908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p:nvPr>
            <p:ph idx="5" type="subTitle"/>
          </p:nvPr>
        </p:nvSpPr>
        <p:spPr>
          <a:xfrm>
            <a:off x="3878238" y="2405941"/>
            <a:ext cx="22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05" name="Google Shape;305;p13"/>
          <p:cNvSpPr txBox="1"/>
          <p:nvPr>
            <p:ph idx="6" type="title"/>
          </p:nvPr>
        </p:nvSpPr>
        <p:spPr>
          <a:xfrm>
            <a:off x="720000" y="539700"/>
            <a:ext cx="5365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306" name="Google Shape;306;p13"/>
          <p:cNvSpPr txBox="1"/>
          <p:nvPr>
            <p:ph idx="7" type="title"/>
          </p:nvPr>
        </p:nvSpPr>
        <p:spPr>
          <a:xfrm>
            <a:off x="720000" y="3622629"/>
            <a:ext cx="2200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7" name="Google Shape;307;p13"/>
          <p:cNvSpPr txBox="1"/>
          <p:nvPr>
            <p:ph hasCustomPrompt="1" idx="8" type="title"/>
          </p:nvPr>
        </p:nvSpPr>
        <p:spPr>
          <a:xfrm>
            <a:off x="720000" y="3089624"/>
            <a:ext cx="908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p:nvPr>
            <p:ph idx="9" type="subTitle"/>
          </p:nvPr>
        </p:nvSpPr>
        <p:spPr>
          <a:xfrm>
            <a:off x="719988" y="4070479"/>
            <a:ext cx="22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09" name="Google Shape;309;p13"/>
          <p:cNvSpPr txBox="1"/>
          <p:nvPr>
            <p:ph idx="13" type="title"/>
          </p:nvPr>
        </p:nvSpPr>
        <p:spPr>
          <a:xfrm>
            <a:off x="3884925" y="3622629"/>
            <a:ext cx="2200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10" name="Google Shape;310;p13"/>
          <p:cNvSpPr txBox="1"/>
          <p:nvPr>
            <p:ph hasCustomPrompt="1" idx="14" type="title"/>
          </p:nvPr>
        </p:nvSpPr>
        <p:spPr>
          <a:xfrm>
            <a:off x="3884925" y="3089624"/>
            <a:ext cx="908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p:nvPr>
            <p:ph idx="15" type="subTitle"/>
          </p:nvPr>
        </p:nvSpPr>
        <p:spPr>
          <a:xfrm>
            <a:off x="3884913" y="4070479"/>
            <a:ext cx="22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grpSp>
        <p:nvGrpSpPr>
          <p:cNvPr id="312" name="Google Shape;312;p13"/>
          <p:cNvGrpSpPr/>
          <p:nvPr/>
        </p:nvGrpSpPr>
        <p:grpSpPr>
          <a:xfrm>
            <a:off x="7730824" y="2876232"/>
            <a:ext cx="1697125" cy="138273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rect b="b" l="l" r="r" t="t"/>
                  <a:pathLst>
                    <a:path extrusionOk="0" h="31521" w="7478">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
                <p:cNvSpPr/>
                <p:nvPr/>
              </p:nvSpPr>
              <p:spPr>
                <a:xfrm>
                  <a:off x="542088" y="140933"/>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p:nvPr/>
              </p:nvSpPr>
              <p:spPr>
                <a:xfrm>
                  <a:off x="236836" y="163748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rect b="b" l="l" r="r" t="t"/>
                  <a:pathLst>
                    <a:path extrusionOk="0" h="33163" w="7479">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389686" y="582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a:off x="79461" y="16375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 name="Google Shape;322;p13"/>
            <p:cNvGrpSpPr/>
            <p:nvPr/>
          </p:nvGrpSpPr>
          <p:grpSpPr>
            <a:xfrm flipH="1" rot="-5400000">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rect b="b" l="l" r="r" t="t"/>
                  <a:pathLst>
                    <a:path extrusionOk="0" h="31521" w="7478">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a:off x="542088" y="140933"/>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236836" y="163748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rect b="b" l="l" r="r" t="t"/>
                  <a:pathLst>
                    <a:path extrusionOk="0" h="33163" w="7479">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389686" y="582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79461" y="16375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13"/>
            <p:cNvSpPr/>
            <p:nvPr/>
          </p:nvSpPr>
          <p:spPr>
            <a:xfrm>
              <a:off x="8620769" y="3295674"/>
              <a:ext cx="640686" cy="136629"/>
            </a:xfrm>
            <a:custGeom>
              <a:rect b="b" l="l" r="r" t="t"/>
              <a:pathLst>
                <a:path extrusionOk="0" h="3131" w="14682">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8631373" y="3712149"/>
              <a:ext cx="630082" cy="127378"/>
            </a:xfrm>
            <a:custGeom>
              <a:rect b="b" l="l" r="r" t="t"/>
              <a:pathLst>
                <a:path extrusionOk="0" h="2919" w="14439">
                  <a:moveTo>
                    <a:pt x="2493" y="0"/>
                  </a:moveTo>
                  <a:lnTo>
                    <a:pt x="0" y="2493"/>
                  </a:lnTo>
                  <a:lnTo>
                    <a:pt x="395" y="2918"/>
                  </a:lnTo>
                  <a:lnTo>
                    <a:pt x="2736" y="578"/>
                  </a:lnTo>
                  <a:lnTo>
                    <a:pt x="14438" y="578"/>
                  </a:lnTo>
                  <a:lnTo>
                    <a:pt x="14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3"/>
          <p:cNvGrpSpPr/>
          <p:nvPr/>
        </p:nvGrpSpPr>
        <p:grpSpPr>
          <a:xfrm>
            <a:off x="8620769" y="604477"/>
            <a:ext cx="640686" cy="543853"/>
            <a:chOff x="8620769" y="639586"/>
            <a:chExt cx="640686" cy="543853"/>
          </a:xfrm>
        </p:grpSpPr>
        <p:sp>
          <p:nvSpPr>
            <p:cNvPr id="334" name="Google Shape;334;p13"/>
            <p:cNvSpPr/>
            <p:nvPr/>
          </p:nvSpPr>
          <p:spPr>
            <a:xfrm>
              <a:off x="8620769" y="639586"/>
              <a:ext cx="640686" cy="136629"/>
            </a:xfrm>
            <a:custGeom>
              <a:rect b="b" l="l" r="r" t="t"/>
              <a:pathLst>
                <a:path extrusionOk="0" h="3131" w="14682">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8631373" y="1056062"/>
              <a:ext cx="630082" cy="127378"/>
            </a:xfrm>
            <a:custGeom>
              <a:rect b="b" l="l" r="r" t="t"/>
              <a:pathLst>
                <a:path extrusionOk="0" h="2919" w="14439">
                  <a:moveTo>
                    <a:pt x="2493" y="0"/>
                  </a:moveTo>
                  <a:lnTo>
                    <a:pt x="0" y="2493"/>
                  </a:lnTo>
                  <a:lnTo>
                    <a:pt x="395" y="2918"/>
                  </a:lnTo>
                  <a:lnTo>
                    <a:pt x="2736" y="578"/>
                  </a:lnTo>
                  <a:lnTo>
                    <a:pt x="14438" y="578"/>
                  </a:lnTo>
                  <a:lnTo>
                    <a:pt x="144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36" name="Shape 336"/>
        <p:cNvGrpSpPr/>
        <p:nvPr/>
      </p:nvGrpSpPr>
      <p:grpSpPr>
        <a:xfrm>
          <a:off x="0" y="0"/>
          <a:ext cx="0" cy="0"/>
          <a:chOff x="0" y="0"/>
          <a:chExt cx="0" cy="0"/>
        </a:xfrm>
      </p:grpSpPr>
      <p:sp>
        <p:nvSpPr>
          <p:cNvPr id="337" name="Google Shape;337;p14"/>
          <p:cNvSpPr txBox="1"/>
          <p:nvPr>
            <p:ph type="title"/>
          </p:nvPr>
        </p:nvSpPr>
        <p:spPr>
          <a:xfrm>
            <a:off x="2601150" y="3162600"/>
            <a:ext cx="39417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8" name="Google Shape;338;p14"/>
          <p:cNvSpPr txBox="1"/>
          <p:nvPr>
            <p:ph idx="1" type="subTitle"/>
          </p:nvPr>
        </p:nvSpPr>
        <p:spPr>
          <a:xfrm>
            <a:off x="1776005" y="1484125"/>
            <a:ext cx="5592000" cy="171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339" name="Google Shape;339;p14"/>
          <p:cNvGrpSpPr/>
          <p:nvPr/>
        </p:nvGrpSpPr>
        <p:grpSpPr>
          <a:xfrm flipH="1">
            <a:off x="7586434" y="1581995"/>
            <a:ext cx="2290315" cy="1518337"/>
            <a:chOff x="-736445" y="1581995"/>
            <a:chExt cx="2290315" cy="1518337"/>
          </a:xfrm>
        </p:grpSpPr>
        <p:sp>
          <p:nvSpPr>
            <p:cNvPr id="340" name="Google Shape;340;p14"/>
            <p:cNvSpPr/>
            <p:nvPr/>
          </p:nvSpPr>
          <p:spPr>
            <a:xfrm>
              <a:off x="1109379" y="2803495"/>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14"/>
            <p:cNvGrpSpPr/>
            <p:nvPr/>
          </p:nvGrpSpPr>
          <p:grpSpPr>
            <a:xfrm>
              <a:off x="-736445" y="1581995"/>
              <a:ext cx="2290315" cy="1518337"/>
              <a:chOff x="-565732" y="1582220"/>
              <a:chExt cx="2290315" cy="1518337"/>
            </a:xfrm>
          </p:grpSpPr>
          <p:sp>
            <p:nvSpPr>
              <p:cNvPr id="342" name="Google Shape;342;p14"/>
              <p:cNvSpPr/>
              <p:nvPr/>
            </p:nvSpPr>
            <p:spPr>
              <a:xfrm>
                <a:off x="-565732" y="2486098"/>
                <a:ext cx="1862289" cy="395491"/>
              </a:xfrm>
              <a:custGeom>
                <a:rect b="b" l="l" r="r" t="t"/>
                <a:pathLst>
                  <a:path extrusionOk="0" h="4803" w="22615">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4"/>
              <p:cNvGrpSpPr/>
              <p:nvPr/>
            </p:nvGrpSpPr>
            <p:grpSpPr>
              <a:xfrm>
                <a:off x="-565732" y="1582220"/>
                <a:ext cx="2290315" cy="435914"/>
                <a:chOff x="-565732" y="1582220"/>
                <a:chExt cx="2290315" cy="435914"/>
              </a:xfrm>
            </p:grpSpPr>
            <p:sp>
              <p:nvSpPr>
                <p:cNvPr id="344" name="Google Shape;344;p14"/>
                <p:cNvSpPr/>
                <p:nvPr/>
              </p:nvSpPr>
              <p:spPr>
                <a:xfrm>
                  <a:off x="-565732" y="1622561"/>
                  <a:ext cx="2202713" cy="395573"/>
                </a:xfrm>
                <a:custGeom>
                  <a:rect b="b" l="l" r="r" t="t"/>
                  <a:pathLst>
                    <a:path extrusionOk="0" h="4804" w="26749">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1606008" y="158222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14"/>
              <p:cNvGrpSpPr/>
              <p:nvPr/>
            </p:nvGrpSpPr>
            <p:grpSpPr>
              <a:xfrm>
                <a:off x="-565732" y="1759770"/>
                <a:ext cx="1948882" cy="441085"/>
                <a:chOff x="-565732" y="1759770"/>
                <a:chExt cx="1948882" cy="441085"/>
              </a:xfrm>
            </p:grpSpPr>
            <p:sp>
              <p:nvSpPr>
                <p:cNvPr id="347" name="Google Shape;347;p14"/>
                <p:cNvSpPr/>
                <p:nvPr/>
              </p:nvSpPr>
              <p:spPr>
                <a:xfrm>
                  <a:off x="-565732" y="1805281"/>
                  <a:ext cx="1862289" cy="395573"/>
                </a:xfrm>
                <a:custGeom>
                  <a:rect b="b" l="l" r="r" t="t"/>
                  <a:pathLst>
                    <a:path extrusionOk="0" h="4804" w="22615">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1264575" y="175977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14"/>
              <p:cNvGrpSpPr/>
              <p:nvPr/>
            </p:nvGrpSpPr>
            <p:grpSpPr>
              <a:xfrm>
                <a:off x="-390503" y="2295383"/>
                <a:ext cx="1572778" cy="118575"/>
                <a:chOff x="-390503" y="2295383"/>
                <a:chExt cx="1572778" cy="118575"/>
              </a:xfrm>
            </p:grpSpPr>
            <p:sp>
              <p:nvSpPr>
                <p:cNvPr id="350" name="Google Shape;350;p14"/>
                <p:cNvSpPr/>
                <p:nvPr/>
              </p:nvSpPr>
              <p:spPr>
                <a:xfrm>
                  <a:off x="-390503" y="2338374"/>
                  <a:ext cx="1474350" cy="32608"/>
                </a:xfrm>
                <a:custGeom>
                  <a:rect b="b" l="l" r="r" t="t"/>
                  <a:pathLst>
                    <a:path extrusionOk="0" h="396" w="17904">
                      <a:moveTo>
                        <a:pt x="0" y="1"/>
                      </a:moveTo>
                      <a:lnTo>
                        <a:pt x="0" y="396"/>
                      </a:lnTo>
                      <a:lnTo>
                        <a:pt x="17903" y="396"/>
                      </a:lnTo>
                      <a:lnTo>
                        <a:pt x="179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1063700" y="22953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4"/>
              <p:cNvGrpSpPr/>
              <p:nvPr/>
            </p:nvGrpSpPr>
            <p:grpSpPr>
              <a:xfrm>
                <a:off x="-565732" y="2666266"/>
                <a:ext cx="2239329" cy="434292"/>
                <a:chOff x="-565732" y="2666266"/>
                <a:chExt cx="2239329" cy="434292"/>
              </a:xfrm>
            </p:grpSpPr>
            <p:sp>
              <p:nvSpPr>
                <p:cNvPr id="353" name="Google Shape;353;p14"/>
                <p:cNvSpPr/>
                <p:nvPr/>
              </p:nvSpPr>
              <p:spPr>
                <a:xfrm>
                  <a:off x="-565732" y="2666266"/>
                  <a:ext cx="2165163" cy="393021"/>
                </a:xfrm>
                <a:custGeom>
                  <a:rect b="b" l="l" r="r" t="t"/>
                  <a:pathLst>
                    <a:path extrusionOk="0" h="4773" w="26293">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1555022" y="29819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5" name="Google Shape;355;p14"/>
          <p:cNvGrpSpPr/>
          <p:nvPr/>
        </p:nvGrpSpPr>
        <p:grpSpPr>
          <a:xfrm>
            <a:off x="-736445" y="1581995"/>
            <a:ext cx="2290315" cy="1518337"/>
            <a:chOff x="-736445" y="1581995"/>
            <a:chExt cx="2290315" cy="1518337"/>
          </a:xfrm>
        </p:grpSpPr>
        <p:sp>
          <p:nvSpPr>
            <p:cNvPr id="356" name="Google Shape;356;p14"/>
            <p:cNvSpPr/>
            <p:nvPr/>
          </p:nvSpPr>
          <p:spPr>
            <a:xfrm>
              <a:off x="1109379" y="2803495"/>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14"/>
            <p:cNvGrpSpPr/>
            <p:nvPr/>
          </p:nvGrpSpPr>
          <p:grpSpPr>
            <a:xfrm>
              <a:off x="-736445" y="1581995"/>
              <a:ext cx="2290315" cy="1518337"/>
              <a:chOff x="-565732" y="1582220"/>
              <a:chExt cx="2290315" cy="1518337"/>
            </a:xfrm>
          </p:grpSpPr>
          <p:sp>
            <p:nvSpPr>
              <p:cNvPr id="358" name="Google Shape;358;p14"/>
              <p:cNvSpPr/>
              <p:nvPr/>
            </p:nvSpPr>
            <p:spPr>
              <a:xfrm>
                <a:off x="-565732" y="2486098"/>
                <a:ext cx="1862289" cy="395491"/>
              </a:xfrm>
              <a:custGeom>
                <a:rect b="b" l="l" r="r" t="t"/>
                <a:pathLst>
                  <a:path extrusionOk="0" h="4803" w="22615">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14"/>
              <p:cNvGrpSpPr/>
              <p:nvPr/>
            </p:nvGrpSpPr>
            <p:grpSpPr>
              <a:xfrm>
                <a:off x="-565732" y="1582220"/>
                <a:ext cx="2290315" cy="435914"/>
                <a:chOff x="-565732" y="1582220"/>
                <a:chExt cx="2290315" cy="435914"/>
              </a:xfrm>
            </p:grpSpPr>
            <p:sp>
              <p:nvSpPr>
                <p:cNvPr id="360" name="Google Shape;360;p14"/>
                <p:cNvSpPr/>
                <p:nvPr/>
              </p:nvSpPr>
              <p:spPr>
                <a:xfrm>
                  <a:off x="-565732" y="1622561"/>
                  <a:ext cx="2202713" cy="395573"/>
                </a:xfrm>
                <a:custGeom>
                  <a:rect b="b" l="l" r="r" t="t"/>
                  <a:pathLst>
                    <a:path extrusionOk="0" h="4804" w="26749">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1606008" y="158222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14"/>
              <p:cNvGrpSpPr/>
              <p:nvPr/>
            </p:nvGrpSpPr>
            <p:grpSpPr>
              <a:xfrm>
                <a:off x="-565732" y="1759770"/>
                <a:ext cx="1948882" cy="441085"/>
                <a:chOff x="-565732" y="1759770"/>
                <a:chExt cx="1948882" cy="441085"/>
              </a:xfrm>
            </p:grpSpPr>
            <p:sp>
              <p:nvSpPr>
                <p:cNvPr id="363" name="Google Shape;363;p14"/>
                <p:cNvSpPr/>
                <p:nvPr/>
              </p:nvSpPr>
              <p:spPr>
                <a:xfrm>
                  <a:off x="-565732" y="1805281"/>
                  <a:ext cx="1862289" cy="395573"/>
                </a:xfrm>
                <a:custGeom>
                  <a:rect b="b" l="l" r="r" t="t"/>
                  <a:pathLst>
                    <a:path extrusionOk="0" h="4804" w="22615">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1264575" y="175977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14"/>
              <p:cNvGrpSpPr/>
              <p:nvPr/>
            </p:nvGrpSpPr>
            <p:grpSpPr>
              <a:xfrm>
                <a:off x="-390503" y="2295383"/>
                <a:ext cx="1572778" cy="118575"/>
                <a:chOff x="-390503" y="2295383"/>
                <a:chExt cx="1572778" cy="118575"/>
              </a:xfrm>
            </p:grpSpPr>
            <p:sp>
              <p:nvSpPr>
                <p:cNvPr id="366" name="Google Shape;366;p14"/>
                <p:cNvSpPr/>
                <p:nvPr/>
              </p:nvSpPr>
              <p:spPr>
                <a:xfrm>
                  <a:off x="-390503" y="2338374"/>
                  <a:ext cx="1474350" cy="32608"/>
                </a:xfrm>
                <a:custGeom>
                  <a:rect b="b" l="l" r="r" t="t"/>
                  <a:pathLst>
                    <a:path extrusionOk="0" h="396" w="17904">
                      <a:moveTo>
                        <a:pt x="0" y="1"/>
                      </a:moveTo>
                      <a:lnTo>
                        <a:pt x="0" y="396"/>
                      </a:lnTo>
                      <a:lnTo>
                        <a:pt x="17903" y="396"/>
                      </a:lnTo>
                      <a:lnTo>
                        <a:pt x="179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1063700" y="22953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14"/>
              <p:cNvGrpSpPr/>
              <p:nvPr/>
            </p:nvGrpSpPr>
            <p:grpSpPr>
              <a:xfrm>
                <a:off x="-565732" y="2666266"/>
                <a:ext cx="2239329" cy="434292"/>
                <a:chOff x="-565732" y="2666266"/>
                <a:chExt cx="2239329" cy="434292"/>
              </a:xfrm>
            </p:grpSpPr>
            <p:sp>
              <p:nvSpPr>
                <p:cNvPr id="369" name="Google Shape;369;p14"/>
                <p:cNvSpPr/>
                <p:nvPr/>
              </p:nvSpPr>
              <p:spPr>
                <a:xfrm>
                  <a:off x="-565732" y="2666266"/>
                  <a:ext cx="2165163" cy="393021"/>
                </a:xfrm>
                <a:custGeom>
                  <a:rect b="b" l="l" r="r" t="t"/>
                  <a:pathLst>
                    <a:path extrusionOk="0" h="4773" w="26293">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1555022" y="29819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1" name="Google Shape;371;p14"/>
          <p:cNvGrpSpPr/>
          <p:nvPr/>
        </p:nvGrpSpPr>
        <p:grpSpPr>
          <a:xfrm flipH="1" rot="10800000">
            <a:off x="3897588" y="4408140"/>
            <a:ext cx="482550" cy="1505350"/>
            <a:chOff x="3121150" y="-443725"/>
            <a:chExt cx="482550" cy="1505350"/>
          </a:xfrm>
        </p:grpSpPr>
        <p:sp>
          <p:nvSpPr>
            <p:cNvPr id="372" name="Google Shape;372;p14"/>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14"/>
          <p:cNvGrpSpPr/>
          <p:nvPr/>
        </p:nvGrpSpPr>
        <p:grpSpPr>
          <a:xfrm flipH="1" rot="10800000">
            <a:off x="2766863" y="4835190"/>
            <a:ext cx="929375" cy="1078300"/>
            <a:chOff x="1990425" y="-443725"/>
            <a:chExt cx="929375" cy="1078300"/>
          </a:xfrm>
        </p:grpSpPr>
        <p:sp>
          <p:nvSpPr>
            <p:cNvPr id="375" name="Google Shape;375;p14"/>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14"/>
          <p:cNvGrpSpPr/>
          <p:nvPr/>
        </p:nvGrpSpPr>
        <p:grpSpPr>
          <a:xfrm flipH="1" rot="10800000">
            <a:off x="2063963" y="4474240"/>
            <a:ext cx="1138350" cy="1439250"/>
            <a:chOff x="1287525" y="-443725"/>
            <a:chExt cx="1138350" cy="1439250"/>
          </a:xfrm>
        </p:grpSpPr>
        <p:sp>
          <p:nvSpPr>
            <p:cNvPr id="378" name="Google Shape;378;p14"/>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14"/>
          <p:cNvGrpSpPr/>
          <p:nvPr/>
        </p:nvGrpSpPr>
        <p:grpSpPr>
          <a:xfrm flipH="1" rot="10800000">
            <a:off x="4772213" y="4408140"/>
            <a:ext cx="474200" cy="1505350"/>
            <a:chOff x="3995775" y="-443725"/>
            <a:chExt cx="474200" cy="1505350"/>
          </a:xfrm>
        </p:grpSpPr>
        <p:sp>
          <p:nvSpPr>
            <p:cNvPr id="381" name="Google Shape;381;p14"/>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14"/>
          <p:cNvGrpSpPr/>
          <p:nvPr/>
        </p:nvGrpSpPr>
        <p:grpSpPr>
          <a:xfrm flipH="1" rot="10800000">
            <a:off x="5456113" y="4835190"/>
            <a:ext cx="920275" cy="1078300"/>
            <a:chOff x="4679675" y="-443725"/>
            <a:chExt cx="920275" cy="1078300"/>
          </a:xfrm>
        </p:grpSpPr>
        <p:sp>
          <p:nvSpPr>
            <p:cNvPr id="384" name="Google Shape;384;p14"/>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14"/>
          <p:cNvGrpSpPr/>
          <p:nvPr/>
        </p:nvGrpSpPr>
        <p:grpSpPr>
          <a:xfrm flipH="1" rot="10800000">
            <a:off x="5950063" y="4474240"/>
            <a:ext cx="1129225" cy="1439250"/>
            <a:chOff x="5173625" y="-443725"/>
            <a:chExt cx="1129225" cy="1439250"/>
          </a:xfrm>
        </p:grpSpPr>
        <p:sp>
          <p:nvSpPr>
            <p:cNvPr id="387" name="Google Shape;387;p14"/>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_1">
    <p:spTree>
      <p:nvGrpSpPr>
        <p:cNvPr id="389" name="Shape 389"/>
        <p:cNvGrpSpPr/>
        <p:nvPr/>
      </p:nvGrpSpPr>
      <p:grpSpPr>
        <a:xfrm>
          <a:off x="0" y="0"/>
          <a:ext cx="0" cy="0"/>
          <a:chOff x="0" y="0"/>
          <a:chExt cx="0" cy="0"/>
        </a:xfrm>
      </p:grpSpPr>
      <p:grpSp>
        <p:nvGrpSpPr>
          <p:cNvPr id="390" name="Google Shape;390;p15"/>
          <p:cNvGrpSpPr/>
          <p:nvPr/>
        </p:nvGrpSpPr>
        <p:grpSpPr>
          <a:xfrm>
            <a:off x="7513631" y="-475160"/>
            <a:ext cx="482550" cy="1505350"/>
            <a:chOff x="3121150" y="-443725"/>
            <a:chExt cx="482550" cy="1505350"/>
          </a:xfrm>
        </p:grpSpPr>
        <p:sp>
          <p:nvSpPr>
            <p:cNvPr id="391" name="Google Shape;391;p15"/>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5"/>
          <p:cNvGrpSpPr/>
          <p:nvPr/>
        </p:nvGrpSpPr>
        <p:grpSpPr>
          <a:xfrm>
            <a:off x="8388256" y="-475160"/>
            <a:ext cx="474200" cy="1505350"/>
            <a:chOff x="3995775" y="-443725"/>
            <a:chExt cx="474200" cy="1505350"/>
          </a:xfrm>
        </p:grpSpPr>
        <p:sp>
          <p:nvSpPr>
            <p:cNvPr id="394" name="Google Shape;394;p15"/>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5"/>
          <p:cNvGrpSpPr/>
          <p:nvPr/>
        </p:nvGrpSpPr>
        <p:grpSpPr>
          <a:xfrm flipH="1" rot="10800000">
            <a:off x="119138" y="4268208"/>
            <a:ext cx="1129225" cy="1439250"/>
            <a:chOff x="5173625" y="-443725"/>
            <a:chExt cx="1129225" cy="1439250"/>
          </a:xfrm>
        </p:grpSpPr>
        <p:sp>
          <p:nvSpPr>
            <p:cNvPr id="397" name="Google Shape;397;p1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15"/>
          <p:cNvGrpSpPr/>
          <p:nvPr/>
        </p:nvGrpSpPr>
        <p:grpSpPr>
          <a:xfrm rot="10800000">
            <a:off x="713779" y="4534879"/>
            <a:ext cx="920275" cy="1078300"/>
            <a:chOff x="4679675" y="-443725"/>
            <a:chExt cx="920275" cy="1078300"/>
          </a:xfrm>
        </p:grpSpPr>
        <p:sp>
          <p:nvSpPr>
            <p:cNvPr id="400" name="Google Shape;400;p15"/>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5"/>
          <p:cNvGrpSpPr/>
          <p:nvPr/>
        </p:nvGrpSpPr>
        <p:grpSpPr>
          <a:xfrm>
            <a:off x="1050348" y="-469529"/>
            <a:ext cx="1195349" cy="1078296"/>
            <a:chOff x="4404625" y="-443721"/>
            <a:chExt cx="1195349" cy="1078296"/>
          </a:xfrm>
        </p:grpSpPr>
        <p:sp>
          <p:nvSpPr>
            <p:cNvPr id="403" name="Google Shape;403;p15"/>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solidFill>
              <a:schemeClr val="accent2"/>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5"/>
          <p:cNvGrpSpPr/>
          <p:nvPr/>
        </p:nvGrpSpPr>
        <p:grpSpPr>
          <a:xfrm rot="-5400000">
            <a:off x="-393663" y="-505555"/>
            <a:ext cx="2181860" cy="892524"/>
            <a:chOff x="6525475" y="148600"/>
            <a:chExt cx="2808779" cy="1148975"/>
          </a:xfrm>
        </p:grpSpPr>
        <p:sp>
          <p:nvSpPr>
            <p:cNvPr id="406" name="Google Shape;406;p15"/>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15"/>
          <p:cNvGrpSpPr/>
          <p:nvPr/>
        </p:nvGrpSpPr>
        <p:grpSpPr>
          <a:xfrm rot="-5400000">
            <a:off x="29766" y="-247490"/>
            <a:ext cx="2181860" cy="892524"/>
            <a:chOff x="6525475" y="148600"/>
            <a:chExt cx="2808779" cy="1148975"/>
          </a:xfrm>
        </p:grpSpPr>
        <p:sp>
          <p:nvSpPr>
            <p:cNvPr id="409" name="Google Shape;409;p15"/>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15"/>
          <p:cNvGrpSpPr/>
          <p:nvPr/>
        </p:nvGrpSpPr>
        <p:grpSpPr>
          <a:xfrm rot="10800000">
            <a:off x="7892346" y="4268208"/>
            <a:ext cx="1129225" cy="1439250"/>
            <a:chOff x="5173625" y="-443725"/>
            <a:chExt cx="1129225" cy="1439250"/>
          </a:xfrm>
        </p:grpSpPr>
        <p:sp>
          <p:nvSpPr>
            <p:cNvPr id="412" name="Google Shape;412;p1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15"/>
          <p:cNvGrpSpPr/>
          <p:nvPr/>
        </p:nvGrpSpPr>
        <p:grpSpPr>
          <a:xfrm flipH="1" rot="10800000">
            <a:off x="7506654" y="4534879"/>
            <a:ext cx="920275" cy="1078300"/>
            <a:chOff x="4679675" y="-443725"/>
            <a:chExt cx="920275" cy="1078300"/>
          </a:xfrm>
        </p:grpSpPr>
        <p:sp>
          <p:nvSpPr>
            <p:cNvPr id="415" name="Google Shape;415;p15"/>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15"/>
          <p:cNvSpPr txBox="1"/>
          <p:nvPr>
            <p:ph type="title"/>
          </p:nvPr>
        </p:nvSpPr>
        <p:spPr>
          <a:xfrm>
            <a:off x="720000" y="2571750"/>
            <a:ext cx="2100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8" name="Google Shape;418;p15"/>
          <p:cNvSpPr txBox="1"/>
          <p:nvPr>
            <p:ph idx="1" type="subTitle"/>
          </p:nvPr>
        </p:nvSpPr>
        <p:spPr>
          <a:xfrm>
            <a:off x="720000" y="3009850"/>
            <a:ext cx="2100300" cy="6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9" name="Google Shape;419;p15"/>
          <p:cNvSpPr txBox="1"/>
          <p:nvPr>
            <p:ph idx="2" type="title"/>
          </p:nvPr>
        </p:nvSpPr>
        <p:spPr>
          <a:xfrm>
            <a:off x="3521850" y="2571750"/>
            <a:ext cx="2100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0" name="Google Shape;420;p15"/>
          <p:cNvSpPr txBox="1"/>
          <p:nvPr>
            <p:ph idx="3" type="subTitle"/>
          </p:nvPr>
        </p:nvSpPr>
        <p:spPr>
          <a:xfrm>
            <a:off x="3521850" y="3009850"/>
            <a:ext cx="2100300" cy="6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1" name="Google Shape;421;p15"/>
          <p:cNvSpPr txBox="1"/>
          <p:nvPr>
            <p:ph idx="4" type="title"/>
          </p:nvPr>
        </p:nvSpPr>
        <p:spPr>
          <a:xfrm>
            <a:off x="6323700" y="2571750"/>
            <a:ext cx="2100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2" name="Google Shape;422;p15"/>
          <p:cNvSpPr txBox="1"/>
          <p:nvPr>
            <p:ph idx="5" type="subTitle"/>
          </p:nvPr>
        </p:nvSpPr>
        <p:spPr>
          <a:xfrm>
            <a:off x="6323700" y="3009850"/>
            <a:ext cx="2100300" cy="6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3" name="Google Shape;423;p15"/>
          <p:cNvSpPr txBox="1"/>
          <p:nvPr>
            <p:ph idx="6" type="title"/>
          </p:nvPr>
        </p:nvSpPr>
        <p:spPr>
          <a:xfrm>
            <a:off x="1485450" y="539700"/>
            <a:ext cx="6173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24" name="Shape 424"/>
        <p:cNvGrpSpPr/>
        <p:nvPr/>
      </p:nvGrpSpPr>
      <p:grpSpPr>
        <a:xfrm>
          <a:off x="0" y="0"/>
          <a:ext cx="0" cy="0"/>
          <a:chOff x="0" y="0"/>
          <a:chExt cx="0" cy="0"/>
        </a:xfrm>
      </p:grpSpPr>
      <p:sp>
        <p:nvSpPr>
          <p:cNvPr id="425" name="Google Shape;425;p16"/>
          <p:cNvSpPr txBox="1"/>
          <p:nvPr>
            <p:ph type="title"/>
          </p:nvPr>
        </p:nvSpPr>
        <p:spPr>
          <a:xfrm>
            <a:off x="713288" y="2910719"/>
            <a:ext cx="17430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6" name="Google Shape;426;p16"/>
          <p:cNvSpPr txBox="1"/>
          <p:nvPr>
            <p:ph idx="1" type="subTitle"/>
          </p:nvPr>
        </p:nvSpPr>
        <p:spPr>
          <a:xfrm>
            <a:off x="713288" y="3349725"/>
            <a:ext cx="1743000" cy="64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 name="Google Shape;427;p16"/>
          <p:cNvSpPr txBox="1"/>
          <p:nvPr>
            <p:ph idx="2" type="title"/>
          </p:nvPr>
        </p:nvSpPr>
        <p:spPr>
          <a:xfrm>
            <a:off x="2704760" y="2910719"/>
            <a:ext cx="17430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8" name="Google Shape;428;p16"/>
          <p:cNvSpPr txBox="1"/>
          <p:nvPr>
            <p:ph idx="3" type="subTitle"/>
          </p:nvPr>
        </p:nvSpPr>
        <p:spPr>
          <a:xfrm>
            <a:off x="2704760" y="3349725"/>
            <a:ext cx="1743000" cy="64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9" name="Google Shape;429;p16"/>
          <p:cNvSpPr txBox="1"/>
          <p:nvPr>
            <p:ph idx="4" type="title"/>
          </p:nvPr>
        </p:nvSpPr>
        <p:spPr>
          <a:xfrm>
            <a:off x="6687713" y="2910719"/>
            <a:ext cx="17430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0" name="Google Shape;430;p16"/>
          <p:cNvSpPr txBox="1"/>
          <p:nvPr>
            <p:ph idx="5" type="subTitle"/>
          </p:nvPr>
        </p:nvSpPr>
        <p:spPr>
          <a:xfrm>
            <a:off x="6687713" y="3349725"/>
            <a:ext cx="1743000" cy="64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1" name="Google Shape;431;p16"/>
          <p:cNvSpPr txBox="1"/>
          <p:nvPr>
            <p:ph idx="6" type="title"/>
          </p:nvPr>
        </p:nvSpPr>
        <p:spPr>
          <a:xfrm>
            <a:off x="4696235" y="2910719"/>
            <a:ext cx="17430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2" name="Google Shape;432;p16"/>
          <p:cNvSpPr txBox="1"/>
          <p:nvPr>
            <p:ph idx="7" type="subTitle"/>
          </p:nvPr>
        </p:nvSpPr>
        <p:spPr>
          <a:xfrm>
            <a:off x="4696235" y="3349725"/>
            <a:ext cx="1743000" cy="64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3" name="Google Shape;433;p16"/>
          <p:cNvSpPr txBox="1"/>
          <p:nvPr>
            <p:ph idx="8" type="title"/>
          </p:nvPr>
        </p:nvSpPr>
        <p:spPr>
          <a:xfrm>
            <a:off x="1485450" y="539700"/>
            <a:ext cx="6173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grpSp>
        <p:nvGrpSpPr>
          <p:cNvPr id="434" name="Google Shape;434;p16"/>
          <p:cNvGrpSpPr/>
          <p:nvPr/>
        </p:nvGrpSpPr>
        <p:grpSpPr>
          <a:xfrm flipH="1" rot="-5400000">
            <a:off x="7480661" y="-165192"/>
            <a:ext cx="2014791" cy="719731"/>
            <a:chOff x="-85249" y="4203623"/>
            <a:chExt cx="2014791" cy="719731"/>
          </a:xfrm>
        </p:grpSpPr>
        <p:grpSp>
          <p:nvGrpSpPr>
            <p:cNvPr id="435" name="Google Shape;435;p16"/>
            <p:cNvGrpSpPr/>
            <p:nvPr/>
          </p:nvGrpSpPr>
          <p:grpSpPr>
            <a:xfrm>
              <a:off x="-85249" y="4203623"/>
              <a:ext cx="2014791" cy="469195"/>
              <a:chOff x="-35118" y="4163517"/>
              <a:chExt cx="2014791" cy="469195"/>
            </a:xfrm>
          </p:grpSpPr>
          <p:sp>
            <p:nvSpPr>
              <p:cNvPr id="436" name="Google Shape;436;p16"/>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16"/>
            <p:cNvGrpSpPr/>
            <p:nvPr/>
          </p:nvGrpSpPr>
          <p:grpSpPr>
            <a:xfrm>
              <a:off x="-85249" y="4454155"/>
              <a:ext cx="2014791" cy="469199"/>
              <a:chOff x="-35118" y="4345992"/>
              <a:chExt cx="2014791" cy="469199"/>
            </a:xfrm>
          </p:grpSpPr>
          <p:sp>
            <p:nvSpPr>
              <p:cNvPr id="439" name="Google Shape;439;p1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 name="Google Shape;441;p16"/>
          <p:cNvGrpSpPr/>
          <p:nvPr/>
        </p:nvGrpSpPr>
        <p:grpSpPr>
          <a:xfrm flipH="1" rot="-5400000">
            <a:off x="7870685" y="112474"/>
            <a:ext cx="2014791" cy="469199"/>
            <a:chOff x="-35118" y="4345992"/>
            <a:chExt cx="2014791" cy="469199"/>
          </a:xfrm>
        </p:grpSpPr>
        <p:sp>
          <p:nvSpPr>
            <p:cNvPr id="442" name="Google Shape;442;p1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16"/>
          <p:cNvGrpSpPr/>
          <p:nvPr/>
        </p:nvGrpSpPr>
        <p:grpSpPr>
          <a:xfrm>
            <a:off x="-272766" y="4539543"/>
            <a:ext cx="2014791" cy="473128"/>
            <a:chOff x="-35118" y="4342063"/>
            <a:chExt cx="2014791" cy="473128"/>
          </a:xfrm>
        </p:grpSpPr>
        <p:sp>
          <p:nvSpPr>
            <p:cNvPr id="445" name="Google Shape;445;p1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16"/>
          <p:cNvGrpSpPr/>
          <p:nvPr/>
        </p:nvGrpSpPr>
        <p:grpSpPr>
          <a:xfrm>
            <a:off x="-217866" y="4785686"/>
            <a:ext cx="2014791" cy="473128"/>
            <a:chOff x="-35118" y="4342063"/>
            <a:chExt cx="2014791" cy="473128"/>
          </a:xfrm>
        </p:grpSpPr>
        <p:sp>
          <p:nvSpPr>
            <p:cNvPr id="448" name="Google Shape;448;p1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16"/>
          <p:cNvGrpSpPr/>
          <p:nvPr/>
        </p:nvGrpSpPr>
        <p:grpSpPr>
          <a:xfrm>
            <a:off x="-519445" y="4310943"/>
            <a:ext cx="2014791" cy="473128"/>
            <a:chOff x="-35118" y="4342063"/>
            <a:chExt cx="2014791" cy="473128"/>
          </a:xfrm>
        </p:grpSpPr>
        <p:sp>
          <p:nvSpPr>
            <p:cNvPr id="451" name="Google Shape;451;p1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53" name="Shape 453"/>
        <p:cNvGrpSpPr/>
        <p:nvPr/>
      </p:nvGrpSpPr>
      <p:grpSpPr>
        <a:xfrm>
          <a:off x="0" y="0"/>
          <a:ext cx="0" cy="0"/>
          <a:chOff x="0" y="0"/>
          <a:chExt cx="0" cy="0"/>
        </a:xfrm>
      </p:grpSpPr>
      <p:sp>
        <p:nvSpPr>
          <p:cNvPr id="454" name="Google Shape;454;p17"/>
          <p:cNvSpPr txBox="1"/>
          <p:nvPr>
            <p:ph type="title"/>
          </p:nvPr>
        </p:nvSpPr>
        <p:spPr>
          <a:xfrm>
            <a:off x="719975" y="17778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5" name="Google Shape;455;p17"/>
          <p:cNvSpPr txBox="1"/>
          <p:nvPr>
            <p:ph idx="1" type="subTitle"/>
          </p:nvPr>
        </p:nvSpPr>
        <p:spPr>
          <a:xfrm>
            <a:off x="719975" y="23145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6" name="Google Shape;456;p17"/>
          <p:cNvSpPr txBox="1"/>
          <p:nvPr>
            <p:ph idx="2" type="title"/>
          </p:nvPr>
        </p:nvSpPr>
        <p:spPr>
          <a:xfrm>
            <a:off x="3512851" y="17778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7" name="Google Shape;457;p17"/>
          <p:cNvSpPr txBox="1"/>
          <p:nvPr>
            <p:ph idx="3" type="subTitle"/>
          </p:nvPr>
        </p:nvSpPr>
        <p:spPr>
          <a:xfrm>
            <a:off x="3512850" y="23145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8" name="Google Shape;458;p17"/>
          <p:cNvSpPr txBox="1"/>
          <p:nvPr>
            <p:ph idx="4" type="title"/>
          </p:nvPr>
        </p:nvSpPr>
        <p:spPr>
          <a:xfrm>
            <a:off x="719975" y="32112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9" name="Google Shape;459;p17"/>
          <p:cNvSpPr txBox="1"/>
          <p:nvPr>
            <p:ph idx="5" type="subTitle"/>
          </p:nvPr>
        </p:nvSpPr>
        <p:spPr>
          <a:xfrm>
            <a:off x="719975" y="37479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0" name="Google Shape;460;p17"/>
          <p:cNvSpPr txBox="1"/>
          <p:nvPr>
            <p:ph idx="6" type="title"/>
          </p:nvPr>
        </p:nvSpPr>
        <p:spPr>
          <a:xfrm>
            <a:off x="3512851" y="32112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61" name="Google Shape;461;p17"/>
          <p:cNvSpPr txBox="1"/>
          <p:nvPr>
            <p:ph idx="7" type="subTitle"/>
          </p:nvPr>
        </p:nvSpPr>
        <p:spPr>
          <a:xfrm>
            <a:off x="3512850" y="37479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2" name="Google Shape;462;p17"/>
          <p:cNvSpPr txBox="1"/>
          <p:nvPr>
            <p:ph idx="8" type="title"/>
          </p:nvPr>
        </p:nvSpPr>
        <p:spPr>
          <a:xfrm>
            <a:off x="6305728" y="17778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63" name="Google Shape;463;p17"/>
          <p:cNvSpPr txBox="1"/>
          <p:nvPr>
            <p:ph idx="9" type="subTitle"/>
          </p:nvPr>
        </p:nvSpPr>
        <p:spPr>
          <a:xfrm>
            <a:off x="6305725" y="23145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4" name="Google Shape;464;p17"/>
          <p:cNvSpPr txBox="1"/>
          <p:nvPr>
            <p:ph idx="13" type="title"/>
          </p:nvPr>
        </p:nvSpPr>
        <p:spPr>
          <a:xfrm>
            <a:off x="6305728" y="32112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65" name="Google Shape;465;p17"/>
          <p:cNvSpPr txBox="1"/>
          <p:nvPr>
            <p:ph idx="14" type="subTitle"/>
          </p:nvPr>
        </p:nvSpPr>
        <p:spPr>
          <a:xfrm>
            <a:off x="6305725" y="37479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6" name="Google Shape;466;p17"/>
          <p:cNvSpPr txBox="1"/>
          <p:nvPr>
            <p:ph idx="15" type="title"/>
          </p:nvPr>
        </p:nvSpPr>
        <p:spPr>
          <a:xfrm>
            <a:off x="1485450" y="539700"/>
            <a:ext cx="6173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grpSp>
        <p:nvGrpSpPr>
          <p:cNvPr id="467" name="Google Shape;467;p17"/>
          <p:cNvGrpSpPr/>
          <p:nvPr/>
        </p:nvGrpSpPr>
        <p:grpSpPr>
          <a:xfrm>
            <a:off x="7895789" y="-867371"/>
            <a:ext cx="1368260" cy="1078296"/>
            <a:chOff x="4231725" y="-443721"/>
            <a:chExt cx="1368260" cy="1078296"/>
          </a:xfrm>
        </p:grpSpPr>
        <p:sp>
          <p:nvSpPr>
            <p:cNvPr id="468" name="Google Shape;468;p17"/>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17"/>
          <p:cNvGrpSpPr/>
          <p:nvPr/>
        </p:nvGrpSpPr>
        <p:grpSpPr>
          <a:xfrm>
            <a:off x="8380489" y="-105375"/>
            <a:ext cx="1129225" cy="1439250"/>
            <a:chOff x="5173625" y="-443725"/>
            <a:chExt cx="1129225" cy="1439250"/>
          </a:xfrm>
        </p:grpSpPr>
        <p:sp>
          <p:nvSpPr>
            <p:cNvPr id="471" name="Google Shape;471;p17"/>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17"/>
          <p:cNvGrpSpPr/>
          <p:nvPr/>
        </p:nvGrpSpPr>
        <p:grpSpPr>
          <a:xfrm>
            <a:off x="8142568" y="-638771"/>
            <a:ext cx="1368260" cy="1078296"/>
            <a:chOff x="4231725" y="-443721"/>
            <a:chExt cx="1368260" cy="1078296"/>
          </a:xfrm>
        </p:grpSpPr>
        <p:sp>
          <p:nvSpPr>
            <p:cNvPr id="474" name="Google Shape;474;p17"/>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17"/>
          <p:cNvGrpSpPr/>
          <p:nvPr/>
        </p:nvGrpSpPr>
        <p:grpSpPr>
          <a:xfrm flipH="1">
            <a:off x="149468" y="-695771"/>
            <a:ext cx="1368260" cy="1078296"/>
            <a:chOff x="4231725" y="-443721"/>
            <a:chExt cx="1368260" cy="1078296"/>
          </a:xfrm>
        </p:grpSpPr>
        <p:sp>
          <p:nvSpPr>
            <p:cNvPr id="477" name="Google Shape;477;p17"/>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7"/>
          <p:cNvGrpSpPr/>
          <p:nvPr/>
        </p:nvGrpSpPr>
        <p:grpSpPr>
          <a:xfrm flipH="1">
            <a:off x="-97311" y="-467171"/>
            <a:ext cx="1368260" cy="1078296"/>
            <a:chOff x="4231725" y="-443721"/>
            <a:chExt cx="1368260" cy="1078296"/>
          </a:xfrm>
        </p:grpSpPr>
        <p:sp>
          <p:nvSpPr>
            <p:cNvPr id="480" name="Google Shape;480;p17"/>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17"/>
          <p:cNvGrpSpPr/>
          <p:nvPr/>
        </p:nvGrpSpPr>
        <p:grpSpPr>
          <a:xfrm flipH="1">
            <a:off x="-609048" y="-238571"/>
            <a:ext cx="1368260" cy="1078296"/>
            <a:chOff x="4231725" y="-443721"/>
            <a:chExt cx="1368260" cy="1078296"/>
          </a:xfrm>
        </p:grpSpPr>
        <p:sp>
          <p:nvSpPr>
            <p:cNvPr id="483" name="Google Shape;483;p17"/>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5" name="Google Shape;485;p17"/>
          <p:cNvCxnSpPr/>
          <p:nvPr/>
        </p:nvCxnSpPr>
        <p:spPr>
          <a:xfrm>
            <a:off x="-6850" y="4601725"/>
            <a:ext cx="8517600" cy="0"/>
          </a:xfrm>
          <a:prstGeom prst="straightConnector1">
            <a:avLst/>
          </a:prstGeom>
          <a:noFill/>
          <a:ln cap="flat" cmpd="sng" w="28575">
            <a:solidFill>
              <a:schemeClr val="dk1"/>
            </a:solidFill>
            <a:prstDash val="solid"/>
            <a:round/>
            <a:headEnd len="med" w="med" type="none"/>
            <a:tailEnd len="med" w="med" type="oval"/>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486" name="Shape 486"/>
        <p:cNvGrpSpPr/>
        <p:nvPr/>
      </p:nvGrpSpPr>
      <p:grpSpPr>
        <a:xfrm>
          <a:off x="0" y="0"/>
          <a:ext cx="0" cy="0"/>
          <a:chOff x="0" y="0"/>
          <a:chExt cx="0" cy="0"/>
        </a:xfrm>
      </p:grpSpPr>
      <p:grpSp>
        <p:nvGrpSpPr>
          <p:cNvPr id="487" name="Google Shape;487;p18"/>
          <p:cNvGrpSpPr/>
          <p:nvPr/>
        </p:nvGrpSpPr>
        <p:grpSpPr>
          <a:xfrm>
            <a:off x="7068170" y="-466234"/>
            <a:ext cx="1368260" cy="1078296"/>
            <a:chOff x="4231725" y="-443721"/>
            <a:chExt cx="1368260" cy="1078296"/>
          </a:xfrm>
        </p:grpSpPr>
        <p:sp>
          <p:nvSpPr>
            <p:cNvPr id="488" name="Google Shape;488;p18"/>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18"/>
          <p:cNvGrpSpPr/>
          <p:nvPr/>
        </p:nvGrpSpPr>
        <p:grpSpPr>
          <a:xfrm>
            <a:off x="8010070" y="-466238"/>
            <a:ext cx="1129225" cy="1439250"/>
            <a:chOff x="5173625" y="-443725"/>
            <a:chExt cx="1129225" cy="1439250"/>
          </a:xfrm>
        </p:grpSpPr>
        <p:sp>
          <p:nvSpPr>
            <p:cNvPr id="491" name="Google Shape;491;p1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18"/>
          <p:cNvGrpSpPr/>
          <p:nvPr/>
        </p:nvGrpSpPr>
        <p:grpSpPr>
          <a:xfrm flipH="1">
            <a:off x="707991" y="-472343"/>
            <a:ext cx="920275" cy="1078300"/>
            <a:chOff x="4679675" y="-443725"/>
            <a:chExt cx="920275" cy="1078300"/>
          </a:xfrm>
        </p:grpSpPr>
        <p:sp>
          <p:nvSpPr>
            <p:cNvPr id="494" name="Google Shape;494;p18"/>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18"/>
          <p:cNvGrpSpPr/>
          <p:nvPr/>
        </p:nvGrpSpPr>
        <p:grpSpPr>
          <a:xfrm flipH="1">
            <a:off x="5091" y="-472343"/>
            <a:ext cx="1129225" cy="1439250"/>
            <a:chOff x="5173625" y="-443725"/>
            <a:chExt cx="1129225" cy="1439250"/>
          </a:xfrm>
        </p:grpSpPr>
        <p:sp>
          <p:nvSpPr>
            <p:cNvPr id="497" name="Google Shape;497;p1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18"/>
          <p:cNvGrpSpPr/>
          <p:nvPr/>
        </p:nvGrpSpPr>
        <p:grpSpPr>
          <a:xfrm>
            <a:off x="8479270" y="-223284"/>
            <a:ext cx="1368260" cy="1078296"/>
            <a:chOff x="4231725" y="-443721"/>
            <a:chExt cx="1368260" cy="1078296"/>
          </a:xfrm>
        </p:grpSpPr>
        <p:sp>
          <p:nvSpPr>
            <p:cNvPr id="500" name="Google Shape;500;p18"/>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18"/>
          <p:cNvGrpSpPr/>
          <p:nvPr/>
        </p:nvGrpSpPr>
        <p:grpSpPr>
          <a:xfrm flipH="1">
            <a:off x="-98709" y="-223280"/>
            <a:ext cx="920275" cy="1078300"/>
            <a:chOff x="4679675" y="-443725"/>
            <a:chExt cx="920275" cy="1078300"/>
          </a:xfrm>
        </p:grpSpPr>
        <p:sp>
          <p:nvSpPr>
            <p:cNvPr id="503" name="Google Shape;503;p18"/>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18"/>
          <p:cNvSpPr txBox="1"/>
          <p:nvPr>
            <p:ph type="title"/>
          </p:nvPr>
        </p:nvSpPr>
        <p:spPr>
          <a:xfrm>
            <a:off x="1774800" y="539700"/>
            <a:ext cx="55944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506" name="Shape 506"/>
        <p:cNvGrpSpPr/>
        <p:nvPr/>
      </p:nvGrpSpPr>
      <p:grpSpPr>
        <a:xfrm>
          <a:off x="0" y="0"/>
          <a:ext cx="0" cy="0"/>
          <a:chOff x="0" y="0"/>
          <a:chExt cx="0" cy="0"/>
        </a:xfrm>
      </p:grpSpPr>
      <p:sp>
        <p:nvSpPr>
          <p:cNvPr id="507" name="Google Shape;507;p19"/>
          <p:cNvSpPr txBox="1"/>
          <p:nvPr>
            <p:ph type="title"/>
          </p:nvPr>
        </p:nvSpPr>
        <p:spPr>
          <a:xfrm>
            <a:off x="713325" y="539700"/>
            <a:ext cx="35247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grpSp>
        <p:nvGrpSpPr>
          <p:cNvPr id="508" name="Google Shape;508;p19"/>
          <p:cNvGrpSpPr/>
          <p:nvPr/>
        </p:nvGrpSpPr>
        <p:grpSpPr>
          <a:xfrm>
            <a:off x="6521425" y="-33816"/>
            <a:ext cx="2852632" cy="755873"/>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rect b="b" l="l" r="r" t="t"/>
                <a:pathLst>
                  <a:path extrusionOk="0" h="7844" w="49394">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6521425" y="427100"/>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rect b="b" l="l" r="r" t="t"/>
                <a:pathLst>
                  <a:path extrusionOk="0" h="8041" w="5605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a:off x="6826225" y="632170"/>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19"/>
            <p:cNvSpPr/>
            <p:nvPr/>
          </p:nvSpPr>
          <p:spPr>
            <a:xfrm>
              <a:off x="6775775" y="828445"/>
              <a:ext cx="2424560" cy="26575"/>
            </a:xfrm>
            <a:custGeom>
              <a:rect b="b" l="l" r="r" t="t"/>
              <a:pathLst>
                <a:path extrusionOk="0" h="609" w="39150">
                  <a:moveTo>
                    <a:pt x="0" y="0"/>
                  </a:moveTo>
                  <a:lnTo>
                    <a:pt x="0" y="608"/>
                  </a:lnTo>
                  <a:lnTo>
                    <a:pt x="39150" y="608"/>
                  </a:lnTo>
                  <a:lnTo>
                    <a:pt x="39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a:off x="6673825" y="791573"/>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
    <p:spTree>
      <p:nvGrpSpPr>
        <p:cNvPr id="517" name="Shape 517"/>
        <p:cNvGrpSpPr/>
        <p:nvPr/>
      </p:nvGrpSpPr>
      <p:grpSpPr>
        <a:xfrm>
          <a:off x="0" y="0"/>
          <a:ext cx="0" cy="0"/>
          <a:chOff x="0" y="0"/>
          <a:chExt cx="0" cy="0"/>
        </a:xfrm>
      </p:grpSpPr>
      <p:sp>
        <p:nvSpPr>
          <p:cNvPr id="518" name="Google Shape;518;p20"/>
          <p:cNvSpPr txBox="1"/>
          <p:nvPr>
            <p:ph type="title"/>
          </p:nvPr>
        </p:nvSpPr>
        <p:spPr>
          <a:xfrm>
            <a:off x="713325" y="539700"/>
            <a:ext cx="77175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grpSp>
        <p:nvGrpSpPr>
          <p:cNvPr id="519" name="Google Shape;519;p20"/>
          <p:cNvGrpSpPr/>
          <p:nvPr/>
        </p:nvGrpSpPr>
        <p:grpSpPr>
          <a:xfrm>
            <a:off x="-217866" y="4785686"/>
            <a:ext cx="2014791" cy="473128"/>
            <a:chOff x="-35118" y="4342063"/>
            <a:chExt cx="2014791" cy="473128"/>
          </a:xfrm>
        </p:grpSpPr>
        <p:sp>
          <p:nvSpPr>
            <p:cNvPr id="520" name="Google Shape;520;p20"/>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20"/>
          <p:cNvGrpSpPr/>
          <p:nvPr/>
        </p:nvGrpSpPr>
        <p:grpSpPr>
          <a:xfrm>
            <a:off x="-519445" y="4548261"/>
            <a:ext cx="2014791" cy="473128"/>
            <a:chOff x="-35118" y="4342063"/>
            <a:chExt cx="2014791" cy="473128"/>
          </a:xfrm>
        </p:grpSpPr>
        <p:sp>
          <p:nvSpPr>
            <p:cNvPr id="523" name="Google Shape;523;p20"/>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20"/>
          <p:cNvGrpSpPr/>
          <p:nvPr/>
        </p:nvGrpSpPr>
        <p:grpSpPr>
          <a:xfrm>
            <a:off x="283349" y="-475160"/>
            <a:ext cx="482550" cy="1505350"/>
            <a:chOff x="3121150" y="-443725"/>
            <a:chExt cx="482550" cy="1505350"/>
          </a:xfrm>
        </p:grpSpPr>
        <p:sp>
          <p:nvSpPr>
            <p:cNvPr id="526" name="Google Shape;526;p20"/>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20"/>
          <p:cNvGrpSpPr/>
          <p:nvPr/>
        </p:nvGrpSpPr>
        <p:grpSpPr>
          <a:xfrm>
            <a:off x="87035" y="-122260"/>
            <a:ext cx="482550" cy="1505350"/>
            <a:chOff x="3121150" y="-443725"/>
            <a:chExt cx="482550" cy="1505350"/>
          </a:xfrm>
        </p:grpSpPr>
        <p:sp>
          <p:nvSpPr>
            <p:cNvPr id="529" name="Google Shape;529;p20"/>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20"/>
          <p:cNvGrpSpPr/>
          <p:nvPr/>
        </p:nvGrpSpPr>
        <p:grpSpPr>
          <a:xfrm flipH="1">
            <a:off x="8377659" y="-483877"/>
            <a:ext cx="482550" cy="1505350"/>
            <a:chOff x="3121150" y="-443725"/>
            <a:chExt cx="482550" cy="1505350"/>
          </a:xfrm>
        </p:grpSpPr>
        <p:sp>
          <p:nvSpPr>
            <p:cNvPr id="532" name="Google Shape;532;p20"/>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20"/>
          <p:cNvGrpSpPr/>
          <p:nvPr/>
        </p:nvGrpSpPr>
        <p:grpSpPr>
          <a:xfrm flipH="1">
            <a:off x="8573974" y="-130977"/>
            <a:ext cx="482550" cy="1505350"/>
            <a:chOff x="3121150" y="-443725"/>
            <a:chExt cx="482550" cy="1505350"/>
          </a:xfrm>
        </p:grpSpPr>
        <p:sp>
          <p:nvSpPr>
            <p:cNvPr id="535" name="Google Shape;535;p20"/>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3"/>
          <p:cNvSpPr txBox="1"/>
          <p:nvPr>
            <p:ph type="title"/>
          </p:nvPr>
        </p:nvSpPr>
        <p:spPr>
          <a:xfrm>
            <a:off x="2450700" y="3072854"/>
            <a:ext cx="4242600" cy="616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2" name="Google Shape;72;p3"/>
          <p:cNvSpPr txBox="1"/>
          <p:nvPr>
            <p:ph hasCustomPrompt="1" idx="2" type="title"/>
          </p:nvPr>
        </p:nvSpPr>
        <p:spPr>
          <a:xfrm>
            <a:off x="3995121" y="1227576"/>
            <a:ext cx="1157400" cy="11574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3"/>
          <p:cNvSpPr txBox="1"/>
          <p:nvPr>
            <p:ph idx="1" type="subTitle"/>
          </p:nvPr>
        </p:nvSpPr>
        <p:spPr>
          <a:xfrm>
            <a:off x="2509200" y="3652872"/>
            <a:ext cx="4125600" cy="41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4" name="Google Shape;74;p3"/>
          <p:cNvGrpSpPr/>
          <p:nvPr/>
        </p:nvGrpSpPr>
        <p:grpSpPr>
          <a:xfrm flipH="1">
            <a:off x="7153751" y="4056822"/>
            <a:ext cx="2074949" cy="962378"/>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813971" y="397100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 name="Google Shape;84;p3"/>
          <p:cNvGrpSpPr/>
          <p:nvPr/>
        </p:nvGrpSpPr>
        <p:grpSpPr>
          <a:xfrm flipH="1">
            <a:off x="323625" y="3807546"/>
            <a:ext cx="1138350" cy="1418750"/>
            <a:chOff x="1287525" y="3801250"/>
            <a:chExt cx="1138350" cy="1418750"/>
          </a:xfrm>
        </p:grpSpPr>
        <p:sp>
          <p:nvSpPr>
            <p:cNvPr id="85" name="Google Shape;85;p3"/>
            <p:cNvSpPr/>
            <p:nvPr/>
          </p:nvSpPr>
          <p:spPr>
            <a:xfrm>
              <a:off x="1287525" y="3909150"/>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2307300" y="380125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flipH="1">
            <a:off x="210775" y="4159825"/>
            <a:ext cx="929375" cy="1057800"/>
            <a:chOff x="8076400" y="4159825"/>
            <a:chExt cx="929375" cy="1057800"/>
          </a:xfrm>
        </p:grpSpPr>
        <p:sp>
          <p:nvSpPr>
            <p:cNvPr id="88" name="Google Shape;88;p3"/>
            <p:cNvSpPr/>
            <p:nvPr/>
          </p:nvSpPr>
          <p:spPr>
            <a:xfrm flipH="1">
              <a:off x="8178975" y="4229750"/>
              <a:ext cx="826800" cy="987875"/>
            </a:xfrm>
            <a:custGeom>
              <a:rect b="b" l="l" r="r" t="t"/>
              <a:pathLst>
                <a:path extrusionOk="0" fill="none" h="39515" w="33072">
                  <a:moveTo>
                    <a:pt x="33071" y="0"/>
                  </a:moveTo>
                  <a:lnTo>
                    <a:pt x="0" y="0"/>
                  </a:lnTo>
                  <a:lnTo>
                    <a:pt x="0" y="39514"/>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flipH="1">
              <a:off x="8076400" y="4159825"/>
              <a:ext cx="118575" cy="117825"/>
            </a:xfrm>
            <a:custGeom>
              <a:rect b="b" l="l" r="r" t="t"/>
              <a:pathLst>
                <a:path extrusionOk="0" fill="none" h="4713" w="4743">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3"/>
          <p:cNvGrpSpPr/>
          <p:nvPr/>
        </p:nvGrpSpPr>
        <p:grpSpPr>
          <a:xfrm>
            <a:off x="6993948" y="5750"/>
            <a:ext cx="1195349" cy="1078296"/>
            <a:chOff x="4404625" y="-443721"/>
            <a:chExt cx="1195349" cy="1078296"/>
          </a:xfrm>
        </p:grpSpPr>
        <p:sp>
          <p:nvSpPr>
            <p:cNvPr id="91" name="Google Shape;91;p3"/>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3"/>
          <p:cNvGrpSpPr/>
          <p:nvPr/>
        </p:nvGrpSpPr>
        <p:grpSpPr>
          <a:xfrm>
            <a:off x="7810151" y="-104276"/>
            <a:ext cx="1129225" cy="1439250"/>
            <a:chOff x="5173625" y="-443725"/>
            <a:chExt cx="1129225" cy="1439250"/>
          </a:xfrm>
        </p:grpSpPr>
        <p:sp>
          <p:nvSpPr>
            <p:cNvPr id="94" name="Google Shape;94;p3"/>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3"/>
          <p:cNvGrpSpPr/>
          <p:nvPr/>
        </p:nvGrpSpPr>
        <p:grpSpPr>
          <a:xfrm flipH="1" rot="10800000">
            <a:off x="-784112" y="147249"/>
            <a:ext cx="1138350" cy="1418750"/>
            <a:chOff x="-784112" y="3818928"/>
            <a:chExt cx="1138350" cy="1418750"/>
          </a:xfrm>
        </p:grpSpPr>
        <p:sp>
          <p:nvSpPr>
            <p:cNvPr id="97" name="Google Shape;97;p3"/>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flipH="1" rot="10800000">
            <a:off x="-370081" y="-96211"/>
            <a:ext cx="1138350" cy="1418750"/>
            <a:chOff x="-784112" y="3818928"/>
            <a:chExt cx="1138350" cy="1418750"/>
          </a:xfrm>
        </p:grpSpPr>
        <p:sp>
          <p:nvSpPr>
            <p:cNvPr id="100" name="Google Shape;100;p3"/>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3"/>
          <p:cNvGrpSpPr/>
          <p:nvPr/>
        </p:nvGrpSpPr>
        <p:grpSpPr>
          <a:xfrm flipH="1" rot="10800000">
            <a:off x="70117" y="-395120"/>
            <a:ext cx="1138350" cy="1418750"/>
            <a:chOff x="-784112" y="3818928"/>
            <a:chExt cx="1138350" cy="1418750"/>
          </a:xfrm>
        </p:grpSpPr>
        <p:sp>
          <p:nvSpPr>
            <p:cNvPr id="103" name="Google Shape;103;p3"/>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
    <p:spTree>
      <p:nvGrpSpPr>
        <p:cNvPr id="537" name="Shape 537"/>
        <p:cNvGrpSpPr/>
        <p:nvPr/>
      </p:nvGrpSpPr>
      <p:grpSpPr>
        <a:xfrm>
          <a:off x="0" y="0"/>
          <a:ext cx="0" cy="0"/>
          <a:chOff x="0" y="0"/>
          <a:chExt cx="0" cy="0"/>
        </a:xfrm>
      </p:grpSpPr>
      <p:grpSp>
        <p:nvGrpSpPr>
          <p:cNvPr id="538" name="Google Shape;538;p21"/>
          <p:cNvGrpSpPr/>
          <p:nvPr/>
        </p:nvGrpSpPr>
        <p:grpSpPr>
          <a:xfrm flipH="1" rot="10800000">
            <a:off x="7503134" y="4535967"/>
            <a:ext cx="920275" cy="1078300"/>
            <a:chOff x="4679675" y="-443725"/>
            <a:chExt cx="920275" cy="1078300"/>
          </a:xfrm>
        </p:grpSpPr>
        <p:sp>
          <p:nvSpPr>
            <p:cNvPr id="539" name="Google Shape;539;p21"/>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1"/>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21"/>
          <p:cNvGrpSpPr/>
          <p:nvPr/>
        </p:nvGrpSpPr>
        <p:grpSpPr>
          <a:xfrm flipH="1" rot="10800000">
            <a:off x="7997084" y="4251217"/>
            <a:ext cx="1129225" cy="1439250"/>
            <a:chOff x="5173625" y="-443725"/>
            <a:chExt cx="1129225" cy="1439250"/>
          </a:xfrm>
        </p:grpSpPr>
        <p:sp>
          <p:nvSpPr>
            <p:cNvPr id="542" name="Google Shape;542;p21"/>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1"/>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21"/>
          <p:cNvGrpSpPr/>
          <p:nvPr/>
        </p:nvGrpSpPr>
        <p:grpSpPr>
          <a:xfrm flipH="1" rot="10800000">
            <a:off x="8527088" y="4255494"/>
            <a:ext cx="2240950" cy="1657325"/>
            <a:chOff x="4603700" y="-443725"/>
            <a:chExt cx="2240950" cy="1657325"/>
          </a:xfrm>
        </p:grpSpPr>
        <p:sp>
          <p:nvSpPr>
            <p:cNvPr id="545" name="Google Shape;545;p21"/>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1"/>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21"/>
          <p:cNvGrpSpPr/>
          <p:nvPr/>
        </p:nvGrpSpPr>
        <p:grpSpPr>
          <a:xfrm rot="10800000">
            <a:off x="7021" y="-639006"/>
            <a:ext cx="1623175" cy="1972650"/>
            <a:chOff x="4193384" y="4053542"/>
            <a:chExt cx="1623175" cy="1972650"/>
          </a:xfrm>
        </p:grpSpPr>
        <p:grpSp>
          <p:nvGrpSpPr>
            <p:cNvPr id="548" name="Google Shape;548;p21"/>
            <p:cNvGrpSpPr/>
            <p:nvPr/>
          </p:nvGrpSpPr>
          <p:grpSpPr>
            <a:xfrm flipH="1" rot="10800000">
              <a:off x="4193384" y="4947892"/>
              <a:ext cx="920275" cy="1078300"/>
              <a:chOff x="4679675" y="-1053325"/>
              <a:chExt cx="920275" cy="1078300"/>
            </a:xfrm>
          </p:grpSpPr>
          <p:sp>
            <p:nvSpPr>
              <p:cNvPr id="549" name="Google Shape;549;p21"/>
              <p:cNvSpPr/>
              <p:nvPr/>
            </p:nvSpPr>
            <p:spPr>
              <a:xfrm>
                <a:off x="4783025" y="-10533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p:nvPr/>
            </p:nvSpPr>
            <p:spPr>
              <a:xfrm>
                <a:off x="4679675" y="-936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21"/>
            <p:cNvGrpSpPr/>
            <p:nvPr/>
          </p:nvGrpSpPr>
          <p:grpSpPr>
            <a:xfrm flipH="1" rot="10800000">
              <a:off x="4687334" y="4053542"/>
              <a:ext cx="1129225" cy="1439250"/>
              <a:chOff x="5173625" y="-443725"/>
              <a:chExt cx="1129225" cy="1439250"/>
            </a:xfrm>
          </p:grpSpPr>
          <p:sp>
            <p:nvSpPr>
              <p:cNvPr id="552" name="Google Shape;552;p21"/>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 name="Google Shape;554;p21"/>
          <p:cNvGrpSpPr/>
          <p:nvPr/>
        </p:nvGrpSpPr>
        <p:grpSpPr>
          <a:xfrm>
            <a:off x="-1256133" y="715243"/>
            <a:ext cx="2014791" cy="473128"/>
            <a:chOff x="-35118" y="4342063"/>
            <a:chExt cx="2014791" cy="473128"/>
          </a:xfrm>
        </p:grpSpPr>
        <p:sp>
          <p:nvSpPr>
            <p:cNvPr id="555" name="Google Shape;555;p21"/>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1"/>
          <p:cNvGrpSpPr/>
          <p:nvPr/>
        </p:nvGrpSpPr>
        <p:grpSpPr>
          <a:xfrm>
            <a:off x="-1179939" y="967068"/>
            <a:ext cx="2014791" cy="473128"/>
            <a:chOff x="-35118" y="4342063"/>
            <a:chExt cx="2014791" cy="473128"/>
          </a:xfrm>
        </p:grpSpPr>
        <p:sp>
          <p:nvSpPr>
            <p:cNvPr id="558" name="Google Shape;558;p21"/>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 name="Google Shape;560;p21"/>
          <p:cNvSpPr txBox="1"/>
          <p:nvPr>
            <p:ph type="title"/>
          </p:nvPr>
        </p:nvSpPr>
        <p:spPr>
          <a:xfrm>
            <a:off x="713325" y="539700"/>
            <a:ext cx="77175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61" name="Shape 561"/>
        <p:cNvGrpSpPr/>
        <p:nvPr/>
      </p:nvGrpSpPr>
      <p:grpSpPr>
        <a:xfrm>
          <a:off x="0" y="0"/>
          <a:ext cx="0" cy="0"/>
          <a:chOff x="0" y="0"/>
          <a:chExt cx="0" cy="0"/>
        </a:xfrm>
      </p:grpSpPr>
      <p:grpSp>
        <p:nvGrpSpPr>
          <p:cNvPr id="562" name="Google Shape;562;p22"/>
          <p:cNvGrpSpPr/>
          <p:nvPr/>
        </p:nvGrpSpPr>
        <p:grpSpPr>
          <a:xfrm>
            <a:off x="87588" y="-482281"/>
            <a:ext cx="482550" cy="1505350"/>
            <a:chOff x="3121150" y="-443725"/>
            <a:chExt cx="482550" cy="1505350"/>
          </a:xfrm>
        </p:grpSpPr>
        <p:sp>
          <p:nvSpPr>
            <p:cNvPr id="563" name="Google Shape;563;p22"/>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2"/>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22"/>
          <p:cNvGrpSpPr/>
          <p:nvPr/>
        </p:nvGrpSpPr>
        <p:grpSpPr>
          <a:xfrm>
            <a:off x="999825" y="-467301"/>
            <a:ext cx="929375" cy="1078300"/>
            <a:chOff x="1990425" y="-443725"/>
            <a:chExt cx="929375" cy="1078300"/>
          </a:xfrm>
        </p:grpSpPr>
        <p:sp>
          <p:nvSpPr>
            <p:cNvPr id="566" name="Google Shape;566;p22"/>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22"/>
          <p:cNvGrpSpPr/>
          <p:nvPr/>
        </p:nvGrpSpPr>
        <p:grpSpPr>
          <a:xfrm>
            <a:off x="296925" y="-1076901"/>
            <a:ext cx="1138350" cy="1439250"/>
            <a:chOff x="1287525" y="-443725"/>
            <a:chExt cx="1138350" cy="1439250"/>
          </a:xfrm>
        </p:grpSpPr>
        <p:sp>
          <p:nvSpPr>
            <p:cNvPr id="569" name="Google Shape;569;p22"/>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22"/>
          <p:cNvGrpSpPr/>
          <p:nvPr/>
        </p:nvGrpSpPr>
        <p:grpSpPr>
          <a:xfrm>
            <a:off x="8582213" y="-482281"/>
            <a:ext cx="474200" cy="1505350"/>
            <a:chOff x="3995775" y="-443725"/>
            <a:chExt cx="474200" cy="1505350"/>
          </a:xfrm>
        </p:grpSpPr>
        <p:sp>
          <p:nvSpPr>
            <p:cNvPr id="572" name="Google Shape;572;p22"/>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22"/>
          <p:cNvGrpSpPr/>
          <p:nvPr/>
        </p:nvGrpSpPr>
        <p:grpSpPr>
          <a:xfrm>
            <a:off x="7270475" y="-467301"/>
            <a:ext cx="920275" cy="1078300"/>
            <a:chOff x="4679675" y="-443725"/>
            <a:chExt cx="920275" cy="1078300"/>
          </a:xfrm>
        </p:grpSpPr>
        <p:sp>
          <p:nvSpPr>
            <p:cNvPr id="575" name="Google Shape;575;p22"/>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22"/>
          <p:cNvGrpSpPr/>
          <p:nvPr/>
        </p:nvGrpSpPr>
        <p:grpSpPr>
          <a:xfrm>
            <a:off x="7764425" y="-1076901"/>
            <a:ext cx="1129225" cy="1439250"/>
            <a:chOff x="5173625" y="-443725"/>
            <a:chExt cx="1129225" cy="1439250"/>
          </a:xfrm>
        </p:grpSpPr>
        <p:sp>
          <p:nvSpPr>
            <p:cNvPr id="578" name="Google Shape;578;p22"/>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22"/>
          <p:cNvGrpSpPr/>
          <p:nvPr/>
        </p:nvGrpSpPr>
        <p:grpSpPr>
          <a:xfrm>
            <a:off x="-1220287" y="-761576"/>
            <a:ext cx="2249325" cy="1657325"/>
            <a:chOff x="746475" y="-443725"/>
            <a:chExt cx="2249325" cy="1657325"/>
          </a:xfrm>
        </p:grpSpPr>
        <p:sp>
          <p:nvSpPr>
            <p:cNvPr id="581" name="Google Shape;581;p22"/>
            <p:cNvSpPr/>
            <p:nvPr/>
          </p:nvSpPr>
          <p:spPr>
            <a:xfrm>
              <a:off x="746475" y="-443725"/>
              <a:ext cx="2158875" cy="1560825"/>
            </a:xfrm>
            <a:custGeom>
              <a:rect b="b" l="l" r="r" t="t"/>
              <a:pathLst>
                <a:path extrusionOk="0" fill="none" h="62433" w="86355">
                  <a:moveTo>
                    <a:pt x="86355" y="62433"/>
                  </a:moveTo>
                  <a:lnTo>
                    <a:pt x="34621" y="14833"/>
                  </a:lnTo>
                  <a:lnTo>
                    <a:pt x="1" y="14833"/>
                  </a:lnTo>
                  <a:lnTo>
                    <a:pt x="1"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2877225" y="1095800"/>
              <a:ext cx="118575" cy="117800"/>
            </a:xfrm>
            <a:custGeom>
              <a:rect b="b" l="l" r="r" t="t"/>
              <a:pathLst>
                <a:path extrusionOk="0" fill="none" h="4712" w="4743">
                  <a:moveTo>
                    <a:pt x="4742" y="2007"/>
                  </a:moveTo>
                  <a:cubicBezTo>
                    <a:pt x="4742" y="3830"/>
                    <a:pt x="2554" y="4712"/>
                    <a:pt x="1277" y="3466"/>
                  </a:cubicBezTo>
                  <a:cubicBezTo>
                    <a:pt x="0" y="2189"/>
                    <a:pt x="912" y="0"/>
                    <a:pt x="2705" y="0"/>
                  </a:cubicBezTo>
                  <a:cubicBezTo>
                    <a:pt x="3830" y="0"/>
                    <a:pt x="4742" y="912"/>
                    <a:pt x="4742"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22"/>
          <p:cNvGrpSpPr/>
          <p:nvPr/>
        </p:nvGrpSpPr>
        <p:grpSpPr>
          <a:xfrm>
            <a:off x="8123338" y="-761576"/>
            <a:ext cx="2240950" cy="1657325"/>
            <a:chOff x="4603700" y="-443725"/>
            <a:chExt cx="2240950" cy="1657325"/>
          </a:xfrm>
        </p:grpSpPr>
        <p:sp>
          <p:nvSpPr>
            <p:cNvPr id="584" name="Google Shape;584;p22"/>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22"/>
          <p:cNvGrpSpPr/>
          <p:nvPr/>
        </p:nvGrpSpPr>
        <p:grpSpPr>
          <a:xfrm>
            <a:off x="2926213" y="-467301"/>
            <a:ext cx="929375" cy="1078300"/>
            <a:chOff x="1990425" y="-443725"/>
            <a:chExt cx="929375" cy="1078300"/>
          </a:xfrm>
        </p:grpSpPr>
        <p:sp>
          <p:nvSpPr>
            <p:cNvPr id="587" name="Google Shape;587;p22"/>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22"/>
          <p:cNvGrpSpPr/>
          <p:nvPr/>
        </p:nvGrpSpPr>
        <p:grpSpPr>
          <a:xfrm>
            <a:off x="3535813" y="-695901"/>
            <a:ext cx="929375" cy="1078300"/>
            <a:chOff x="1990425" y="-443725"/>
            <a:chExt cx="929375" cy="1078300"/>
          </a:xfrm>
        </p:grpSpPr>
        <p:sp>
          <p:nvSpPr>
            <p:cNvPr id="590" name="Google Shape;590;p22"/>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22"/>
          <p:cNvSpPr txBox="1"/>
          <p:nvPr>
            <p:ph hasCustomPrompt="1" type="title"/>
          </p:nvPr>
        </p:nvSpPr>
        <p:spPr>
          <a:xfrm>
            <a:off x="1096600" y="2625463"/>
            <a:ext cx="1581600" cy="78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93" name="Google Shape;593;p22"/>
          <p:cNvSpPr txBox="1"/>
          <p:nvPr>
            <p:ph idx="1" type="subTitle"/>
          </p:nvPr>
        </p:nvSpPr>
        <p:spPr>
          <a:xfrm>
            <a:off x="775750" y="3853760"/>
            <a:ext cx="2223300" cy="65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4" name="Google Shape;594;p22"/>
          <p:cNvSpPr txBox="1"/>
          <p:nvPr>
            <p:ph idx="2" type="title"/>
          </p:nvPr>
        </p:nvSpPr>
        <p:spPr>
          <a:xfrm>
            <a:off x="775750" y="3474560"/>
            <a:ext cx="2223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5" name="Google Shape;595;p22"/>
          <p:cNvSpPr txBox="1"/>
          <p:nvPr>
            <p:ph hasCustomPrompt="1" idx="3" type="title"/>
          </p:nvPr>
        </p:nvSpPr>
        <p:spPr>
          <a:xfrm>
            <a:off x="3781200" y="2724513"/>
            <a:ext cx="1581600" cy="78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96" name="Google Shape;596;p22"/>
          <p:cNvSpPr txBox="1"/>
          <p:nvPr>
            <p:ph idx="4" type="subTitle"/>
          </p:nvPr>
        </p:nvSpPr>
        <p:spPr>
          <a:xfrm>
            <a:off x="3460350" y="3952810"/>
            <a:ext cx="2223300" cy="65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7" name="Google Shape;597;p22"/>
          <p:cNvSpPr txBox="1"/>
          <p:nvPr>
            <p:ph idx="5" type="title"/>
          </p:nvPr>
        </p:nvSpPr>
        <p:spPr>
          <a:xfrm>
            <a:off x="3460350" y="3573610"/>
            <a:ext cx="2223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8" name="Google Shape;598;p22"/>
          <p:cNvSpPr txBox="1"/>
          <p:nvPr>
            <p:ph hasCustomPrompt="1" idx="6" type="title"/>
          </p:nvPr>
        </p:nvSpPr>
        <p:spPr>
          <a:xfrm>
            <a:off x="6465800" y="2724513"/>
            <a:ext cx="1581600" cy="78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99" name="Google Shape;599;p22"/>
          <p:cNvSpPr txBox="1"/>
          <p:nvPr>
            <p:ph idx="7" type="subTitle"/>
          </p:nvPr>
        </p:nvSpPr>
        <p:spPr>
          <a:xfrm>
            <a:off x="6144950" y="3952810"/>
            <a:ext cx="2223300" cy="65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0" name="Google Shape;600;p22"/>
          <p:cNvSpPr txBox="1"/>
          <p:nvPr>
            <p:ph idx="8" type="title"/>
          </p:nvPr>
        </p:nvSpPr>
        <p:spPr>
          <a:xfrm>
            <a:off x="6144950" y="3573610"/>
            <a:ext cx="2223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601" name="Google Shape;601;p22"/>
          <p:cNvGrpSpPr/>
          <p:nvPr/>
        </p:nvGrpSpPr>
        <p:grpSpPr>
          <a:xfrm>
            <a:off x="4852625" y="-1035569"/>
            <a:ext cx="1138350" cy="1439250"/>
            <a:chOff x="1287525" y="-443725"/>
            <a:chExt cx="1138350" cy="1439250"/>
          </a:xfrm>
        </p:grpSpPr>
        <p:sp>
          <p:nvSpPr>
            <p:cNvPr id="602" name="Google Shape;602;p22"/>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604" name="Shape 604"/>
        <p:cNvGrpSpPr/>
        <p:nvPr/>
      </p:nvGrpSpPr>
      <p:grpSpPr>
        <a:xfrm>
          <a:off x="0" y="0"/>
          <a:ext cx="0" cy="0"/>
          <a:chOff x="0" y="0"/>
          <a:chExt cx="0" cy="0"/>
        </a:xfrm>
      </p:grpSpPr>
      <p:sp>
        <p:nvSpPr>
          <p:cNvPr id="605" name="Google Shape;605;p23"/>
          <p:cNvSpPr txBox="1"/>
          <p:nvPr>
            <p:ph type="title"/>
          </p:nvPr>
        </p:nvSpPr>
        <p:spPr>
          <a:xfrm>
            <a:off x="803750" y="1813650"/>
            <a:ext cx="3372600" cy="696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atin typeface="Source Sans Pro"/>
                <a:ea typeface="Source Sans Pro"/>
                <a:cs typeface="Source Sans Pro"/>
                <a:sym typeface="Source Sans Pro"/>
              </a:defRPr>
            </a:lvl1pPr>
            <a:lvl2pPr lvl="1" rtl="0">
              <a:spcBef>
                <a:spcPts val="0"/>
              </a:spcBef>
              <a:spcAft>
                <a:spcPts val="0"/>
              </a:spcAft>
              <a:buSzPts val="3000"/>
              <a:buNone/>
              <a:defRPr sz="3000">
                <a:latin typeface="Source Sans Pro"/>
                <a:ea typeface="Source Sans Pro"/>
                <a:cs typeface="Source Sans Pro"/>
                <a:sym typeface="Source Sans Pro"/>
              </a:defRPr>
            </a:lvl2pPr>
            <a:lvl3pPr lvl="2" rtl="0">
              <a:spcBef>
                <a:spcPts val="0"/>
              </a:spcBef>
              <a:spcAft>
                <a:spcPts val="0"/>
              </a:spcAft>
              <a:buSzPts val="3000"/>
              <a:buNone/>
              <a:defRPr sz="3000">
                <a:latin typeface="Source Sans Pro"/>
                <a:ea typeface="Source Sans Pro"/>
                <a:cs typeface="Source Sans Pro"/>
                <a:sym typeface="Source Sans Pro"/>
              </a:defRPr>
            </a:lvl3pPr>
            <a:lvl4pPr lvl="3" rtl="0">
              <a:spcBef>
                <a:spcPts val="0"/>
              </a:spcBef>
              <a:spcAft>
                <a:spcPts val="0"/>
              </a:spcAft>
              <a:buSzPts val="3000"/>
              <a:buNone/>
              <a:defRPr sz="3000">
                <a:latin typeface="Source Sans Pro"/>
                <a:ea typeface="Source Sans Pro"/>
                <a:cs typeface="Source Sans Pro"/>
                <a:sym typeface="Source Sans Pro"/>
              </a:defRPr>
            </a:lvl4pPr>
            <a:lvl5pPr lvl="4" rtl="0">
              <a:spcBef>
                <a:spcPts val="0"/>
              </a:spcBef>
              <a:spcAft>
                <a:spcPts val="0"/>
              </a:spcAft>
              <a:buSzPts val="3000"/>
              <a:buNone/>
              <a:defRPr sz="3000">
                <a:latin typeface="Source Sans Pro"/>
                <a:ea typeface="Source Sans Pro"/>
                <a:cs typeface="Source Sans Pro"/>
                <a:sym typeface="Source Sans Pro"/>
              </a:defRPr>
            </a:lvl5pPr>
            <a:lvl6pPr lvl="5" rtl="0">
              <a:spcBef>
                <a:spcPts val="0"/>
              </a:spcBef>
              <a:spcAft>
                <a:spcPts val="0"/>
              </a:spcAft>
              <a:buSzPts val="3000"/>
              <a:buNone/>
              <a:defRPr sz="3000">
                <a:latin typeface="Source Sans Pro"/>
                <a:ea typeface="Source Sans Pro"/>
                <a:cs typeface="Source Sans Pro"/>
                <a:sym typeface="Source Sans Pro"/>
              </a:defRPr>
            </a:lvl6pPr>
            <a:lvl7pPr lvl="6" rtl="0">
              <a:spcBef>
                <a:spcPts val="0"/>
              </a:spcBef>
              <a:spcAft>
                <a:spcPts val="0"/>
              </a:spcAft>
              <a:buSzPts val="3000"/>
              <a:buNone/>
              <a:defRPr sz="3000">
                <a:latin typeface="Source Sans Pro"/>
                <a:ea typeface="Source Sans Pro"/>
                <a:cs typeface="Source Sans Pro"/>
                <a:sym typeface="Source Sans Pro"/>
              </a:defRPr>
            </a:lvl7pPr>
            <a:lvl8pPr lvl="7" rtl="0">
              <a:spcBef>
                <a:spcPts val="0"/>
              </a:spcBef>
              <a:spcAft>
                <a:spcPts val="0"/>
              </a:spcAft>
              <a:buSzPts val="3000"/>
              <a:buNone/>
              <a:defRPr sz="3000">
                <a:latin typeface="Source Sans Pro"/>
                <a:ea typeface="Source Sans Pro"/>
                <a:cs typeface="Source Sans Pro"/>
                <a:sym typeface="Source Sans Pro"/>
              </a:defRPr>
            </a:lvl8pPr>
            <a:lvl9pPr lvl="8" rtl="0">
              <a:spcBef>
                <a:spcPts val="0"/>
              </a:spcBef>
              <a:spcAft>
                <a:spcPts val="0"/>
              </a:spcAft>
              <a:buSzPts val="3000"/>
              <a:buNone/>
              <a:defRPr sz="3000">
                <a:latin typeface="Source Sans Pro"/>
                <a:ea typeface="Source Sans Pro"/>
                <a:cs typeface="Source Sans Pro"/>
                <a:sym typeface="Source Sans Pro"/>
              </a:defRPr>
            </a:lvl9pPr>
          </a:lstStyle>
          <a:p/>
        </p:txBody>
      </p:sp>
      <p:sp>
        <p:nvSpPr>
          <p:cNvPr id="606" name="Google Shape;606;p23"/>
          <p:cNvSpPr txBox="1"/>
          <p:nvPr>
            <p:ph idx="1" type="subTitle"/>
          </p:nvPr>
        </p:nvSpPr>
        <p:spPr>
          <a:xfrm>
            <a:off x="803738" y="2546138"/>
            <a:ext cx="3453900" cy="95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07" name="Google Shape;607;p23"/>
          <p:cNvGrpSpPr/>
          <p:nvPr/>
        </p:nvGrpSpPr>
        <p:grpSpPr>
          <a:xfrm>
            <a:off x="8429813" y="-482281"/>
            <a:ext cx="474200" cy="1505350"/>
            <a:chOff x="3995775" y="-443725"/>
            <a:chExt cx="474200" cy="1505350"/>
          </a:xfrm>
        </p:grpSpPr>
        <p:sp>
          <p:nvSpPr>
            <p:cNvPr id="608" name="Google Shape;608;p23"/>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23"/>
          <p:cNvGrpSpPr/>
          <p:nvPr/>
        </p:nvGrpSpPr>
        <p:grpSpPr>
          <a:xfrm>
            <a:off x="7118075" y="-467301"/>
            <a:ext cx="920275" cy="1078300"/>
            <a:chOff x="4679675" y="-443725"/>
            <a:chExt cx="920275" cy="1078300"/>
          </a:xfrm>
        </p:grpSpPr>
        <p:sp>
          <p:nvSpPr>
            <p:cNvPr id="611" name="Google Shape;611;p23"/>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3"/>
          <p:cNvGrpSpPr/>
          <p:nvPr/>
        </p:nvGrpSpPr>
        <p:grpSpPr>
          <a:xfrm>
            <a:off x="7612025" y="-1076901"/>
            <a:ext cx="1129225" cy="1439250"/>
            <a:chOff x="5173625" y="-443725"/>
            <a:chExt cx="1129225" cy="1439250"/>
          </a:xfrm>
        </p:grpSpPr>
        <p:sp>
          <p:nvSpPr>
            <p:cNvPr id="614" name="Google Shape;614;p23"/>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23"/>
          <p:cNvGrpSpPr/>
          <p:nvPr/>
        </p:nvGrpSpPr>
        <p:grpSpPr>
          <a:xfrm>
            <a:off x="7970938" y="-761576"/>
            <a:ext cx="2240950" cy="1657325"/>
            <a:chOff x="4603700" y="-443725"/>
            <a:chExt cx="2240950" cy="1657325"/>
          </a:xfrm>
        </p:grpSpPr>
        <p:sp>
          <p:nvSpPr>
            <p:cNvPr id="617" name="Google Shape;617;p23"/>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23"/>
          <p:cNvGrpSpPr/>
          <p:nvPr/>
        </p:nvGrpSpPr>
        <p:grpSpPr>
          <a:xfrm flipH="1" rot="10800000">
            <a:off x="-483489" y="4432692"/>
            <a:ext cx="2014791" cy="473128"/>
            <a:chOff x="-35118" y="4342063"/>
            <a:chExt cx="2014791" cy="473128"/>
          </a:xfrm>
        </p:grpSpPr>
        <p:sp>
          <p:nvSpPr>
            <p:cNvPr id="620" name="Google Shape;620;p23"/>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23"/>
          <p:cNvGrpSpPr/>
          <p:nvPr/>
        </p:nvGrpSpPr>
        <p:grpSpPr>
          <a:xfrm>
            <a:off x="-483497" y="4392827"/>
            <a:ext cx="2014791" cy="473128"/>
            <a:chOff x="-35118" y="4342063"/>
            <a:chExt cx="2014791" cy="473128"/>
          </a:xfrm>
        </p:grpSpPr>
        <p:sp>
          <p:nvSpPr>
            <p:cNvPr id="623" name="Google Shape;623;p23"/>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23"/>
          <p:cNvGrpSpPr/>
          <p:nvPr/>
        </p:nvGrpSpPr>
        <p:grpSpPr>
          <a:xfrm>
            <a:off x="239988" y="-482281"/>
            <a:ext cx="482550" cy="1505350"/>
            <a:chOff x="3121150" y="-443725"/>
            <a:chExt cx="482550" cy="1505350"/>
          </a:xfrm>
        </p:grpSpPr>
        <p:sp>
          <p:nvSpPr>
            <p:cNvPr id="626" name="Google Shape;626;p23"/>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23"/>
          <p:cNvGrpSpPr/>
          <p:nvPr/>
        </p:nvGrpSpPr>
        <p:grpSpPr>
          <a:xfrm>
            <a:off x="444769" y="-913981"/>
            <a:ext cx="482550" cy="1505350"/>
            <a:chOff x="3121150" y="-443725"/>
            <a:chExt cx="482550" cy="1505350"/>
          </a:xfrm>
        </p:grpSpPr>
        <p:sp>
          <p:nvSpPr>
            <p:cNvPr id="629" name="Google Shape;629;p23"/>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23"/>
          <p:cNvGrpSpPr/>
          <p:nvPr/>
        </p:nvGrpSpPr>
        <p:grpSpPr>
          <a:xfrm rot="5400000">
            <a:off x="965855" y="-856180"/>
            <a:ext cx="2290315" cy="1518337"/>
            <a:chOff x="-736445" y="1581995"/>
            <a:chExt cx="2290315" cy="1518337"/>
          </a:xfrm>
        </p:grpSpPr>
        <p:sp>
          <p:nvSpPr>
            <p:cNvPr id="632" name="Google Shape;632;p23"/>
            <p:cNvSpPr/>
            <p:nvPr/>
          </p:nvSpPr>
          <p:spPr>
            <a:xfrm>
              <a:off x="1109379" y="2803495"/>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rect b="b" l="l" r="r" t="t"/>
                <a:pathLst>
                  <a:path extrusionOk="0" h="4803" w="22615">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rect b="b" l="l" r="r" t="t"/>
                  <a:pathLst>
                    <a:path extrusionOk="0" h="4804" w="26749">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a:off x="1606008" y="158222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rect b="b" l="l" r="r" t="t"/>
                  <a:pathLst>
                    <a:path extrusionOk="0" h="4804" w="22615">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1264575" y="175977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rect b="b" l="l" r="r" t="t"/>
                  <a:pathLst>
                    <a:path extrusionOk="0" h="396" w="17904">
                      <a:moveTo>
                        <a:pt x="0" y="1"/>
                      </a:moveTo>
                      <a:lnTo>
                        <a:pt x="0" y="396"/>
                      </a:lnTo>
                      <a:lnTo>
                        <a:pt x="17903" y="396"/>
                      </a:lnTo>
                      <a:lnTo>
                        <a:pt x="179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a:off x="1063700" y="22953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rect b="b" l="l" r="r" t="t"/>
                  <a:pathLst>
                    <a:path extrusionOk="0" h="4773" w="26293">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1555022" y="29819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647" name="Shape 647"/>
        <p:cNvGrpSpPr/>
        <p:nvPr/>
      </p:nvGrpSpPr>
      <p:grpSpPr>
        <a:xfrm>
          <a:off x="0" y="0"/>
          <a:ext cx="0" cy="0"/>
          <a:chOff x="0" y="0"/>
          <a:chExt cx="0" cy="0"/>
        </a:xfrm>
      </p:grpSpPr>
      <p:grpSp>
        <p:nvGrpSpPr>
          <p:cNvPr id="648" name="Google Shape;648;p24"/>
          <p:cNvGrpSpPr/>
          <p:nvPr/>
        </p:nvGrpSpPr>
        <p:grpSpPr>
          <a:xfrm>
            <a:off x="1050348" y="-469529"/>
            <a:ext cx="1195349" cy="1078296"/>
            <a:chOff x="4404625" y="-443721"/>
            <a:chExt cx="1195349" cy="1078296"/>
          </a:xfrm>
        </p:grpSpPr>
        <p:sp>
          <p:nvSpPr>
            <p:cNvPr id="649" name="Google Shape;649;p24"/>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4"/>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24"/>
          <p:cNvGrpSpPr/>
          <p:nvPr/>
        </p:nvGrpSpPr>
        <p:grpSpPr>
          <a:xfrm rot="-5400000">
            <a:off x="-393663" y="-505555"/>
            <a:ext cx="2181860" cy="892524"/>
            <a:chOff x="6525475" y="148600"/>
            <a:chExt cx="2808779" cy="1148975"/>
          </a:xfrm>
        </p:grpSpPr>
        <p:sp>
          <p:nvSpPr>
            <p:cNvPr id="652" name="Google Shape;652;p24"/>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24"/>
          <p:cNvGrpSpPr/>
          <p:nvPr/>
        </p:nvGrpSpPr>
        <p:grpSpPr>
          <a:xfrm rot="-5400000">
            <a:off x="38041" y="-247490"/>
            <a:ext cx="2181860" cy="892524"/>
            <a:chOff x="6525475" y="148600"/>
            <a:chExt cx="2808779" cy="1148975"/>
          </a:xfrm>
        </p:grpSpPr>
        <p:sp>
          <p:nvSpPr>
            <p:cNvPr id="655" name="Google Shape;655;p24"/>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24"/>
          <p:cNvGrpSpPr/>
          <p:nvPr/>
        </p:nvGrpSpPr>
        <p:grpSpPr>
          <a:xfrm flipH="1">
            <a:off x="6888680" y="-997823"/>
            <a:ext cx="1994692" cy="2439924"/>
            <a:chOff x="403404" y="-997823"/>
            <a:chExt cx="1994692" cy="2439924"/>
          </a:xfrm>
        </p:grpSpPr>
        <p:grpSp>
          <p:nvGrpSpPr>
            <p:cNvPr id="658" name="Google Shape;658;p24"/>
            <p:cNvGrpSpPr/>
            <p:nvPr/>
          </p:nvGrpSpPr>
          <p:grpSpPr>
            <a:xfrm>
              <a:off x="1202748" y="-317129"/>
              <a:ext cx="1195349" cy="1078296"/>
              <a:chOff x="4404625" y="-443721"/>
              <a:chExt cx="1195349" cy="1078296"/>
            </a:xfrm>
          </p:grpSpPr>
          <p:sp>
            <p:nvSpPr>
              <p:cNvPr id="659" name="Google Shape;659;p24"/>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24"/>
            <p:cNvGrpSpPr/>
            <p:nvPr/>
          </p:nvGrpSpPr>
          <p:grpSpPr>
            <a:xfrm rot="-5400000">
              <a:off x="-241263" y="-353155"/>
              <a:ext cx="2181860" cy="892524"/>
              <a:chOff x="6525475" y="148600"/>
              <a:chExt cx="2808779" cy="1148975"/>
            </a:xfrm>
          </p:grpSpPr>
          <p:sp>
            <p:nvSpPr>
              <p:cNvPr id="662" name="Google Shape;662;p24"/>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24"/>
            <p:cNvGrpSpPr/>
            <p:nvPr/>
          </p:nvGrpSpPr>
          <p:grpSpPr>
            <a:xfrm rot="-5400000">
              <a:off x="182166" y="-95090"/>
              <a:ext cx="2181860" cy="892524"/>
              <a:chOff x="6525475" y="148600"/>
              <a:chExt cx="2808779" cy="1148975"/>
            </a:xfrm>
          </p:grpSpPr>
          <p:sp>
            <p:nvSpPr>
              <p:cNvPr id="665" name="Google Shape;665;p24"/>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7" name="Google Shape;667;p24"/>
          <p:cNvSpPr txBox="1"/>
          <p:nvPr>
            <p:ph type="title"/>
          </p:nvPr>
        </p:nvSpPr>
        <p:spPr>
          <a:xfrm>
            <a:off x="1630950" y="539700"/>
            <a:ext cx="5882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668" name="Google Shape;668;p24"/>
          <p:cNvSpPr txBox="1"/>
          <p:nvPr>
            <p:ph idx="1" type="body"/>
          </p:nvPr>
        </p:nvSpPr>
        <p:spPr>
          <a:xfrm>
            <a:off x="713250" y="1342250"/>
            <a:ext cx="7717500" cy="32616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Clr>
                <a:schemeClr val="accent1"/>
              </a:buClr>
              <a:buSzPts val="1400"/>
              <a:buFont typeface="Lato"/>
              <a:buChar char="○"/>
              <a:defRPr/>
            </a:lvl1pPr>
            <a:lvl2pPr indent="-317500" lvl="1" marL="914400" rtl="0">
              <a:lnSpc>
                <a:spcPct val="100000"/>
              </a:lnSpc>
              <a:spcBef>
                <a:spcPts val="1600"/>
              </a:spcBef>
              <a:spcAft>
                <a:spcPts val="0"/>
              </a:spcAft>
              <a:buSzPts val="1400"/>
              <a:buFont typeface="Lato"/>
              <a:buChar char="○"/>
              <a:defRPr/>
            </a:lvl2pPr>
            <a:lvl3pPr indent="-317500" lvl="2" marL="1371600" rtl="0">
              <a:lnSpc>
                <a:spcPct val="100000"/>
              </a:lnSpc>
              <a:spcBef>
                <a:spcPts val="1600"/>
              </a:spcBef>
              <a:spcAft>
                <a:spcPts val="0"/>
              </a:spcAft>
              <a:buSzPts val="1400"/>
              <a:buFont typeface="Lato"/>
              <a:buChar char="■"/>
              <a:defRPr/>
            </a:lvl3pPr>
            <a:lvl4pPr indent="-317500" lvl="3" marL="1828800" rtl="0">
              <a:lnSpc>
                <a:spcPct val="100000"/>
              </a:lnSpc>
              <a:spcBef>
                <a:spcPts val="1600"/>
              </a:spcBef>
              <a:spcAft>
                <a:spcPts val="0"/>
              </a:spcAft>
              <a:buSzPts val="1400"/>
              <a:buFont typeface="Lato"/>
              <a:buChar char="●"/>
              <a:defRPr/>
            </a:lvl4pPr>
            <a:lvl5pPr indent="-317500" lvl="4" marL="2286000" rtl="0">
              <a:lnSpc>
                <a:spcPct val="100000"/>
              </a:lnSpc>
              <a:spcBef>
                <a:spcPts val="1600"/>
              </a:spcBef>
              <a:spcAft>
                <a:spcPts val="0"/>
              </a:spcAft>
              <a:buSzPts val="1400"/>
              <a:buFont typeface="Lato"/>
              <a:buChar char="○"/>
              <a:defRPr/>
            </a:lvl5pPr>
            <a:lvl6pPr indent="-317500" lvl="5" marL="2743200" rtl="0">
              <a:lnSpc>
                <a:spcPct val="100000"/>
              </a:lnSpc>
              <a:spcBef>
                <a:spcPts val="1600"/>
              </a:spcBef>
              <a:spcAft>
                <a:spcPts val="0"/>
              </a:spcAft>
              <a:buSzPts val="1400"/>
              <a:buFont typeface="Lato"/>
              <a:buChar char="■"/>
              <a:defRPr/>
            </a:lvl6pPr>
            <a:lvl7pPr indent="-317500" lvl="6" marL="3200400" rtl="0">
              <a:lnSpc>
                <a:spcPct val="100000"/>
              </a:lnSpc>
              <a:spcBef>
                <a:spcPts val="1600"/>
              </a:spcBef>
              <a:spcAft>
                <a:spcPts val="0"/>
              </a:spcAft>
              <a:buSzPts val="1400"/>
              <a:buFont typeface="Lato"/>
              <a:buChar char="●"/>
              <a:defRPr/>
            </a:lvl7pPr>
            <a:lvl8pPr indent="-317500" lvl="7" marL="3657600" rtl="0">
              <a:lnSpc>
                <a:spcPct val="100000"/>
              </a:lnSpc>
              <a:spcBef>
                <a:spcPts val="1600"/>
              </a:spcBef>
              <a:spcAft>
                <a:spcPts val="0"/>
              </a:spcAft>
              <a:buSzPts val="1400"/>
              <a:buFont typeface="Lato"/>
              <a:buChar char="○"/>
              <a:defRPr/>
            </a:lvl8pPr>
            <a:lvl9pPr indent="-317500" lvl="8" marL="4114800" rtl="0">
              <a:lnSpc>
                <a:spcPct val="100000"/>
              </a:lnSpc>
              <a:spcBef>
                <a:spcPts val="1600"/>
              </a:spcBef>
              <a:spcAft>
                <a:spcPts val="1600"/>
              </a:spcAft>
              <a:buSzPts val="1400"/>
              <a:buFont typeface="Lato"/>
              <a:buChar char="■"/>
              <a:defRPr/>
            </a:lvl9pPr>
          </a:lstStyle>
          <a:p/>
        </p:txBody>
      </p:sp>
      <p:grpSp>
        <p:nvGrpSpPr>
          <p:cNvPr id="669" name="Google Shape;669;p24"/>
          <p:cNvGrpSpPr/>
          <p:nvPr/>
        </p:nvGrpSpPr>
        <p:grpSpPr>
          <a:xfrm>
            <a:off x="-272766" y="4539543"/>
            <a:ext cx="2014791" cy="473128"/>
            <a:chOff x="-35118" y="4342063"/>
            <a:chExt cx="2014791" cy="473128"/>
          </a:xfrm>
        </p:grpSpPr>
        <p:sp>
          <p:nvSpPr>
            <p:cNvPr id="670" name="Google Shape;670;p24"/>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24"/>
          <p:cNvGrpSpPr/>
          <p:nvPr/>
        </p:nvGrpSpPr>
        <p:grpSpPr>
          <a:xfrm>
            <a:off x="-217866" y="4785686"/>
            <a:ext cx="2014791" cy="473128"/>
            <a:chOff x="-35118" y="4342063"/>
            <a:chExt cx="2014791" cy="473128"/>
          </a:xfrm>
        </p:grpSpPr>
        <p:sp>
          <p:nvSpPr>
            <p:cNvPr id="673" name="Google Shape;673;p24"/>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24"/>
          <p:cNvGrpSpPr/>
          <p:nvPr/>
        </p:nvGrpSpPr>
        <p:grpSpPr>
          <a:xfrm rot="10800000">
            <a:off x="7239830" y="4310943"/>
            <a:ext cx="2014791" cy="473128"/>
            <a:chOff x="-35118" y="4342063"/>
            <a:chExt cx="2014791" cy="473128"/>
          </a:xfrm>
        </p:grpSpPr>
        <p:sp>
          <p:nvSpPr>
            <p:cNvPr id="676" name="Google Shape;676;p24"/>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678" name="Shape 678"/>
        <p:cNvGrpSpPr/>
        <p:nvPr/>
      </p:nvGrpSpPr>
      <p:grpSpPr>
        <a:xfrm>
          <a:off x="0" y="0"/>
          <a:ext cx="0" cy="0"/>
          <a:chOff x="0" y="0"/>
          <a:chExt cx="0" cy="0"/>
        </a:xfrm>
      </p:grpSpPr>
      <p:sp>
        <p:nvSpPr>
          <p:cNvPr id="679" name="Google Shape;679;p25"/>
          <p:cNvSpPr txBox="1"/>
          <p:nvPr>
            <p:ph type="title"/>
          </p:nvPr>
        </p:nvSpPr>
        <p:spPr>
          <a:xfrm>
            <a:off x="1630950" y="539700"/>
            <a:ext cx="5882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680" name="Google Shape;680;p25"/>
          <p:cNvSpPr txBox="1"/>
          <p:nvPr>
            <p:ph idx="1" type="body"/>
          </p:nvPr>
        </p:nvSpPr>
        <p:spPr>
          <a:xfrm>
            <a:off x="3818675" y="1681875"/>
            <a:ext cx="4611900" cy="2727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Font typeface="Lato"/>
              <a:buChar char="●"/>
              <a:defRPr/>
            </a:lvl1pPr>
            <a:lvl2pPr indent="-317500" lvl="1" marL="914400" rtl="0">
              <a:lnSpc>
                <a:spcPct val="100000"/>
              </a:lnSpc>
              <a:spcBef>
                <a:spcPts val="0"/>
              </a:spcBef>
              <a:spcAft>
                <a:spcPts val="0"/>
              </a:spcAft>
              <a:buSzPts val="1400"/>
              <a:buFont typeface="Lato"/>
              <a:buChar char="○"/>
              <a:defRPr/>
            </a:lvl2pPr>
            <a:lvl3pPr indent="-317500" lvl="2" marL="1371600" rtl="0">
              <a:lnSpc>
                <a:spcPct val="100000"/>
              </a:lnSpc>
              <a:spcBef>
                <a:spcPts val="1600"/>
              </a:spcBef>
              <a:spcAft>
                <a:spcPts val="0"/>
              </a:spcAft>
              <a:buSzPts val="1400"/>
              <a:buFont typeface="Lato"/>
              <a:buChar char="■"/>
              <a:defRPr/>
            </a:lvl3pPr>
            <a:lvl4pPr indent="-317500" lvl="3" marL="1828800" rtl="0">
              <a:lnSpc>
                <a:spcPct val="100000"/>
              </a:lnSpc>
              <a:spcBef>
                <a:spcPts val="1600"/>
              </a:spcBef>
              <a:spcAft>
                <a:spcPts val="0"/>
              </a:spcAft>
              <a:buSzPts val="1400"/>
              <a:buFont typeface="Lato"/>
              <a:buChar char="●"/>
              <a:defRPr/>
            </a:lvl4pPr>
            <a:lvl5pPr indent="-317500" lvl="4" marL="2286000" rtl="0">
              <a:lnSpc>
                <a:spcPct val="100000"/>
              </a:lnSpc>
              <a:spcBef>
                <a:spcPts val="1600"/>
              </a:spcBef>
              <a:spcAft>
                <a:spcPts val="0"/>
              </a:spcAft>
              <a:buSzPts val="1400"/>
              <a:buFont typeface="Lato"/>
              <a:buChar char="○"/>
              <a:defRPr/>
            </a:lvl5pPr>
            <a:lvl6pPr indent="-317500" lvl="5" marL="2743200" rtl="0">
              <a:lnSpc>
                <a:spcPct val="100000"/>
              </a:lnSpc>
              <a:spcBef>
                <a:spcPts val="1600"/>
              </a:spcBef>
              <a:spcAft>
                <a:spcPts val="0"/>
              </a:spcAft>
              <a:buSzPts val="1400"/>
              <a:buFont typeface="Lato"/>
              <a:buChar char="■"/>
              <a:defRPr/>
            </a:lvl6pPr>
            <a:lvl7pPr indent="-317500" lvl="6" marL="3200400" rtl="0">
              <a:lnSpc>
                <a:spcPct val="100000"/>
              </a:lnSpc>
              <a:spcBef>
                <a:spcPts val="1600"/>
              </a:spcBef>
              <a:spcAft>
                <a:spcPts val="0"/>
              </a:spcAft>
              <a:buSzPts val="1400"/>
              <a:buFont typeface="Lato"/>
              <a:buChar char="●"/>
              <a:defRPr/>
            </a:lvl7pPr>
            <a:lvl8pPr indent="-317500" lvl="7" marL="3657600" rtl="0">
              <a:lnSpc>
                <a:spcPct val="100000"/>
              </a:lnSpc>
              <a:spcBef>
                <a:spcPts val="1600"/>
              </a:spcBef>
              <a:spcAft>
                <a:spcPts val="0"/>
              </a:spcAft>
              <a:buSzPts val="1400"/>
              <a:buFont typeface="Lato"/>
              <a:buChar char="○"/>
              <a:defRPr/>
            </a:lvl8pPr>
            <a:lvl9pPr indent="-317500" lvl="8" marL="4114800" rtl="0">
              <a:lnSpc>
                <a:spcPct val="100000"/>
              </a:lnSpc>
              <a:spcBef>
                <a:spcPts val="1600"/>
              </a:spcBef>
              <a:spcAft>
                <a:spcPts val="1600"/>
              </a:spcAft>
              <a:buSzPts val="1400"/>
              <a:buFont typeface="Lato"/>
              <a:buChar char="■"/>
              <a:defRPr/>
            </a:lvl9pPr>
          </a:lstStyle>
          <a:p/>
        </p:txBody>
      </p:sp>
      <p:grpSp>
        <p:nvGrpSpPr>
          <p:cNvPr id="681" name="Google Shape;681;p25"/>
          <p:cNvGrpSpPr/>
          <p:nvPr/>
        </p:nvGrpSpPr>
        <p:grpSpPr>
          <a:xfrm>
            <a:off x="7068170" y="-466234"/>
            <a:ext cx="1368260" cy="1078296"/>
            <a:chOff x="4231725" y="-443721"/>
            <a:chExt cx="1368260" cy="1078296"/>
          </a:xfrm>
        </p:grpSpPr>
        <p:sp>
          <p:nvSpPr>
            <p:cNvPr id="682" name="Google Shape;682;p25"/>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5"/>
          <p:cNvGrpSpPr/>
          <p:nvPr/>
        </p:nvGrpSpPr>
        <p:grpSpPr>
          <a:xfrm>
            <a:off x="8010070" y="-466238"/>
            <a:ext cx="1129225" cy="1439250"/>
            <a:chOff x="5173625" y="-443725"/>
            <a:chExt cx="1129225" cy="1439250"/>
          </a:xfrm>
        </p:grpSpPr>
        <p:sp>
          <p:nvSpPr>
            <p:cNvPr id="685" name="Google Shape;685;p2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25"/>
          <p:cNvGrpSpPr/>
          <p:nvPr/>
        </p:nvGrpSpPr>
        <p:grpSpPr>
          <a:xfrm flipH="1">
            <a:off x="5091" y="-472343"/>
            <a:ext cx="1129225" cy="1439250"/>
            <a:chOff x="5173625" y="-443725"/>
            <a:chExt cx="1129225" cy="1439250"/>
          </a:xfrm>
        </p:grpSpPr>
        <p:sp>
          <p:nvSpPr>
            <p:cNvPr id="688" name="Google Shape;688;p2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25"/>
          <p:cNvGrpSpPr/>
          <p:nvPr/>
        </p:nvGrpSpPr>
        <p:grpSpPr>
          <a:xfrm flipH="1">
            <a:off x="-98709" y="-223280"/>
            <a:ext cx="920275" cy="1078300"/>
            <a:chOff x="4679675" y="-443725"/>
            <a:chExt cx="920275" cy="1078300"/>
          </a:xfrm>
        </p:grpSpPr>
        <p:sp>
          <p:nvSpPr>
            <p:cNvPr id="691" name="Google Shape;691;p25"/>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25"/>
          <p:cNvGrpSpPr/>
          <p:nvPr/>
        </p:nvGrpSpPr>
        <p:grpSpPr>
          <a:xfrm flipH="1">
            <a:off x="6573567" y="-671954"/>
            <a:ext cx="1195349" cy="1078296"/>
            <a:chOff x="4404625" y="-443721"/>
            <a:chExt cx="1195349" cy="1078296"/>
          </a:xfrm>
        </p:grpSpPr>
        <p:sp>
          <p:nvSpPr>
            <p:cNvPr id="694" name="Google Shape;694;p25"/>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25"/>
          <p:cNvGrpSpPr/>
          <p:nvPr/>
        </p:nvGrpSpPr>
        <p:grpSpPr>
          <a:xfrm>
            <a:off x="1375492" y="-671954"/>
            <a:ext cx="1195349" cy="1078296"/>
            <a:chOff x="4404625" y="-443721"/>
            <a:chExt cx="1195349" cy="1078296"/>
          </a:xfrm>
        </p:grpSpPr>
        <p:sp>
          <p:nvSpPr>
            <p:cNvPr id="697" name="Google Shape;697;p25"/>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699" name="Shape 699"/>
        <p:cNvGrpSpPr/>
        <p:nvPr/>
      </p:nvGrpSpPr>
      <p:grpSpPr>
        <a:xfrm>
          <a:off x="0" y="0"/>
          <a:ext cx="0" cy="0"/>
          <a:chOff x="0" y="0"/>
          <a:chExt cx="0" cy="0"/>
        </a:xfrm>
      </p:grpSpPr>
      <p:sp>
        <p:nvSpPr>
          <p:cNvPr id="700" name="Google Shape;700;p26"/>
          <p:cNvSpPr txBox="1"/>
          <p:nvPr>
            <p:ph type="title"/>
          </p:nvPr>
        </p:nvSpPr>
        <p:spPr>
          <a:xfrm>
            <a:off x="1630950" y="539700"/>
            <a:ext cx="5882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701" name="Google Shape;701;p26"/>
          <p:cNvSpPr txBox="1"/>
          <p:nvPr>
            <p:ph idx="1" type="body"/>
          </p:nvPr>
        </p:nvSpPr>
        <p:spPr>
          <a:xfrm>
            <a:off x="1370205" y="1727864"/>
            <a:ext cx="4611900" cy="2727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Font typeface="Lato"/>
              <a:buChar char="●"/>
              <a:defRPr/>
            </a:lvl1pPr>
            <a:lvl2pPr indent="-317500" lvl="1" marL="914400" rtl="0">
              <a:lnSpc>
                <a:spcPct val="100000"/>
              </a:lnSpc>
              <a:spcBef>
                <a:spcPts val="0"/>
              </a:spcBef>
              <a:spcAft>
                <a:spcPts val="0"/>
              </a:spcAft>
              <a:buSzPts val="1400"/>
              <a:buFont typeface="Lato"/>
              <a:buChar char="○"/>
              <a:defRPr/>
            </a:lvl2pPr>
            <a:lvl3pPr indent="-317500" lvl="2" marL="1371600" rtl="0">
              <a:lnSpc>
                <a:spcPct val="100000"/>
              </a:lnSpc>
              <a:spcBef>
                <a:spcPts val="1600"/>
              </a:spcBef>
              <a:spcAft>
                <a:spcPts val="0"/>
              </a:spcAft>
              <a:buSzPts val="1400"/>
              <a:buFont typeface="Lato"/>
              <a:buChar char="■"/>
              <a:defRPr/>
            </a:lvl3pPr>
            <a:lvl4pPr indent="-317500" lvl="3" marL="1828800" rtl="0">
              <a:lnSpc>
                <a:spcPct val="100000"/>
              </a:lnSpc>
              <a:spcBef>
                <a:spcPts val="1600"/>
              </a:spcBef>
              <a:spcAft>
                <a:spcPts val="0"/>
              </a:spcAft>
              <a:buSzPts val="1400"/>
              <a:buFont typeface="Lato"/>
              <a:buChar char="●"/>
              <a:defRPr/>
            </a:lvl4pPr>
            <a:lvl5pPr indent="-317500" lvl="4" marL="2286000" rtl="0">
              <a:lnSpc>
                <a:spcPct val="100000"/>
              </a:lnSpc>
              <a:spcBef>
                <a:spcPts val="1600"/>
              </a:spcBef>
              <a:spcAft>
                <a:spcPts val="0"/>
              </a:spcAft>
              <a:buSzPts val="1400"/>
              <a:buFont typeface="Lato"/>
              <a:buChar char="○"/>
              <a:defRPr/>
            </a:lvl5pPr>
            <a:lvl6pPr indent="-317500" lvl="5" marL="2743200" rtl="0">
              <a:lnSpc>
                <a:spcPct val="100000"/>
              </a:lnSpc>
              <a:spcBef>
                <a:spcPts val="1600"/>
              </a:spcBef>
              <a:spcAft>
                <a:spcPts val="0"/>
              </a:spcAft>
              <a:buSzPts val="1400"/>
              <a:buFont typeface="Lato"/>
              <a:buChar char="■"/>
              <a:defRPr/>
            </a:lvl6pPr>
            <a:lvl7pPr indent="-317500" lvl="6" marL="3200400" rtl="0">
              <a:lnSpc>
                <a:spcPct val="100000"/>
              </a:lnSpc>
              <a:spcBef>
                <a:spcPts val="1600"/>
              </a:spcBef>
              <a:spcAft>
                <a:spcPts val="0"/>
              </a:spcAft>
              <a:buSzPts val="1400"/>
              <a:buFont typeface="Lato"/>
              <a:buChar char="●"/>
              <a:defRPr/>
            </a:lvl7pPr>
            <a:lvl8pPr indent="-317500" lvl="7" marL="3657600" rtl="0">
              <a:lnSpc>
                <a:spcPct val="100000"/>
              </a:lnSpc>
              <a:spcBef>
                <a:spcPts val="1600"/>
              </a:spcBef>
              <a:spcAft>
                <a:spcPts val="0"/>
              </a:spcAft>
              <a:buSzPts val="1400"/>
              <a:buFont typeface="Lato"/>
              <a:buChar char="○"/>
              <a:defRPr/>
            </a:lvl8pPr>
            <a:lvl9pPr indent="-317500" lvl="8" marL="4114800" rtl="0">
              <a:lnSpc>
                <a:spcPct val="100000"/>
              </a:lnSpc>
              <a:spcBef>
                <a:spcPts val="1600"/>
              </a:spcBef>
              <a:spcAft>
                <a:spcPts val="1600"/>
              </a:spcAft>
              <a:buSzPts val="1400"/>
              <a:buFont typeface="Lato"/>
              <a:buChar char="■"/>
              <a:defRPr/>
            </a:lvl9pPr>
          </a:lstStyle>
          <a:p/>
        </p:txBody>
      </p:sp>
      <p:grpSp>
        <p:nvGrpSpPr>
          <p:cNvPr id="702" name="Google Shape;702;p26"/>
          <p:cNvGrpSpPr/>
          <p:nvPr/>
        </p:nvGrpSpPr>
        <p:grpSpPr>
          <a:xfrm>
            <a:off x="-1411812" y="3924763"/>
            <a:ext cx="2961179" cy="2085654"/>
            <a:chOff x="-1411812" y="3924763"/>
            <a:chExt cx="2961179" cy="2085654"/>
          </a:xfrm>
        </p:grpSpPr>
        <p:grpSp>
          <p:nvGrpSpPr>
            <p:cNvPr id="703" name="Google Shape;703;p26"/>
            <p:cNvGrpSpPr/>
            <p:nvPr/>
          </p:nvGrpSpPr>
          <p:grpSpPr>
            <a:xfrm flipH="1">
              <a:off x="-1411812" y="4556641"/>
              <a:ext cx="2808779" cy="1148975"/>
              <a:chOff x="6525475" y="148600"/>
              <a:chExt cx="2808779" cy="1148975"/>
            </a:xfrm>
          </p:grpSpPr>
          <p:sp>
            <p:nvSpPr>
              <p:cNvPr id="704" name="Google Shape;704;p26"/>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6"/>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26"/>
            <p:cNvGrpSpPr/>
            <p:nvPr/>
          </p:nvGrpSpPr>
          <p:grpSpPr>
            <a:xfrm rot="10800000">
              <a:off x="282879" y="3924763"/>
              <a:ext cx="474200" cy="1505350"/>
              <a:chOff x="3995775" y="-443725"/>
              <a:chExt cx="474200" cy="1505350"/>
            </a:xfrm>
          </p:grpSpPr>
          <p:sp>
            <p:nvSpPr>
              <p:cNvPr id="707" name="Google Shape;707;p26"/>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26"/>
            <p:cNvGrpSpPr/>
            <p:nvPr/>
          </p:nvGrpSpPr>
          <p:grpSpPr>
            <a:xfrm flipH="1">
              <a:off x="-1259412" y="4861441"/>
              <a:ext cx="2808779" cy="1148975"/>
              <a:chOff x="6525475" y="148600"/>
              <a:chExt cx="2808779" cy="1148975"/>
            </a:xfrm>
          </p:grpSpPr>
          <p:sp>
            <p:nvSpPr>
              <p:cNvPr id="710" name="Google Shape;710;p26"/>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 name="Google Shape;712;p26"/>
          <p:cNvGrpSpPr/>
          <p:nvPr/>
        </p:nvGrpSpPr>
        <p:grpSpPr>
          <a:xfrm flipH="1">
            <a:off x="7393917" y="159663"/>
            <a:ext cx="2014791" cy="464410"/>
            <a:chOff x="-35118" y="4350781"/>
            <a:chExt cx="2014791" cy="464410"/>
          </a:xfrm>
        </p:grpSpPr>
        <p:sp>
          <p:nvSpPr>
            <p:cNvPr id="713" name="Google Shape;713;p2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a:off x="1861099" y="4350781"/>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26"/>
          <p:cNvGrpSpPr/>
          <p:nvPr/>
        </p:nvGrpSpPr>
        <p:grpSpPr>
          <a:xfrm flipH="1">
            <a:off x="7393917" y="480896"/>
            <a:ext cx="2014791" cy="473128"/>
            <a:chOff x="-35118" y="4342063"/>
            <a:chExt cx="2014791" cy="473128"/>
          </a:xfrm>
        </p:grpSpPr>
        <p:sp>
          <p:nvSpPr>
            <p:cNvPr id="716" name="Google Shape;716;p2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718" name="Shape 718"/>
        <p:cNvGrpSpPr/>
        <p:nvPr/>
      </p:nvGrpSpPr>
      <p:grpSpPr>
        <a:xfrm>
          <a:off x="0" y="0"/>
          <a:ext cx="0" cy="0"/>
          <a:chOff x="0" y="0"/>
          <a:chExt cx="0" cy="0"/>
        </a:xfrm>
      </p:grpSpPr>
      <p:sp>
        <p:nvSpPr>
          <p:cNvPr id="719" name="Google Shape;719;p27"/>
          <p:cNvSpPr txBox="1"/>
          <p:nvPr>
            <p:ph type="ctrTitle"/>
          </p:nvPr>
        </p:nvSpPr>
        <p:spPr>
          <a:xfrm>
            <a:off x="713325" y="565547"/>
            <a:ext cx="4069500" cy="12429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0" name="Google Shape;720;p27"/>
          <p:cNvSpPr txBox="1"/>
          <p:nvPr>
            <p:ph idx="1" type="subTitle"/>
          </p:nvPr>
        </p:nvSpPr>
        <p:spPr>
          <a:xfrm>
            <a:off x="713325" y="1736300"/>
            <a:ext cx="3583500" cy="83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1" name="Google Shape;721;p27"/>
          <p:cNvSpPr txBox="1"/>
          <p:nvPr/>
        </p:nvSpPr>
        <p:spPr>
          <a:xfrm>
            <a:off x="713325" y="3571950"/>
            <a:ext cx="33288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000">
              <a:solidFill>
                <a:schemeClr val="accent1"/>
              </a:solidFill>
              <a:latin typeface="Montserrat"/>
              <a:ea typeface="Montserrat"/>
              <a:cs typeface="Montserrat"/>
              <a:sym typeface="Montserrat"/>
            </a:endParaRPr>
          </a:p>
        </p:txBody>
      </p:sp>
      <p:sp>
        <p:nvSpPr>
          <p:cNvPr id="722" name="Google Shape;722;p27"/>
          <p:cNvSpPr/>
          <p:nvPr/>
        </p:nvSpPr>
        <p:spPr>
          <a:xfrm>
            <a:off x="8125138" y="1179072"/>
            <a:ext cx="39607" cy="39607"/>
          </a:xfrm>
          <a:custGeom>
            <a:rect b="b" l="l" r="r" t="t"/>
            <a:pathLst>
              <a:path extrusionOk="0" h="1217" w="1217">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27"/>
          <p:cNvGrpSpPr/>
          <p:nvPr/>
        </p:nvGrpSpPr>
        <p:grpSpPr>
          <a:xfrm flipH="1">
            <a:off x="7136201" y="4054216"/>
            <a:ext cx="2074949" cy="962378"/>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7"/>
              <p:cNvSpPr/>
              <p:nvPr/>
            </p:nvSpPr>
            <p:spPr>
              <a:xfrm>
                <a:off x="1813971" y="397100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7"/>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7"/>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 name="Google Shape;733;p27"/>
          <p:cNvGrpSpPr/>
          <p:nvPr/>
        </p:nvGrpSpPr>
        <p:grpSpPr>
          <a:xfrm>
            <a:off x="7691206" y="833500"/>
            <a:ext cx="2649775" cy="3476500"/>
            <a:chOff x="7691206" y="833500"/>
            <a:chExt cx="2649775" cy="3476500"/>
          </a:xfrm>
        </p:grpSpPr>
        <p:sp>
          <p:nvSpPr>
            <p:cNvPr id="734" name="Google Shape;734;p27"/>
            <p:cNvSpPr/>
            <p:nvPr/>
          </p:nvSpPr>
          <p:spPr>
            <a:xfrm>
              <a:off x="7691206" y="2268175"/>
              <a:ext cx="118575" cy="118550"/>
            </a:xfrm>
            <a:custGeom>
              <a:rect b="b" l="l" r="r" t="t"/>
              <a:pathLst>
                <a:path extrusionOk="0" fill="none" h="4742" w="4743">
                  <a:moveTo>
                    <a:pt x="1" y="2037"/>
                  </a:moveTo>
                  <a:cubicBezTo>
                    <a:pt x="1" y="3830"/>
                    <a:pt x="2189" y="4742"/>
                    <a:pt x="3466" y="3465"/>
                  </a:cubicBezTo>
                  <a:cubicBezTo>
                    <a:pt x="4742" y="2189"/>
                    <a:pt x="3830" y="0"/>
                    <a:pt x="2037" y="30"/>
                  </a:cubicBezTo>
                  <a:cubicBezTo>
                    <a:pt x="912" y="30"/>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7691206" y="2758300"/>
              <a:ext cx="118575" cy="117800"/>
            </a:xfrm>
            <a:custGeom>
              <a:rect b="b" l="l" r="r" t="t"/>
              <a:pathLst>
                <a:path extrusionOk="0" fill="none" h="4712" w="4743">
                  <a:moveTo>
                    <a:pt x="1" y="2705"/>
                  </a:moveTo>
                  <a:cubicBezTo>
                    <a:pt x="1" y="912"/>
                    <a:pt x="2189" y="0"/>
                    <a:pt x="3466" y="1277"/>
                  </a:cubicBezTo>
                  <a:cubicBezTo>
                    <a:pt x="4742" y="2553"/>
                    <a:pt x="3830" y="4712"/>
                    <a:pt x="2037" y="4712"/>
                  </a:cubicBezTo>
                  <a:cubicBezTo>
                    <a:pt x="912" y="4712"/>
                    <a:pt x="1" y="3830"/>
                    <a:pt x="1" y="2705"/>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rect b="b" l="l" r="r" t="t"/>
                <a:pathLst>
                  <a:path extrusionOk="0" fill="none" h="4712" w="4743">
                    <a:moveTo>
                      <a:pt x="0" y="2007"/>
                    </a:moveTo>
                    <a:cubicBezTo>
                      <a:pt x="0" y="3831"/>
                      <a:pt x="2189" y="4712"/>
                      <a:pt x="3465" y="3466"/>
                    </a:cubicBezTo>
                    <a:cubicBezTo>
                      <a:pt x="4742" y="2189"/>
                      <a:pt x="3830" y="1"/>
                      <a:pt x="2037" y="1"/>
                    </a:cubicBezTo>
                    <a:cubicBezTo>
                      <a:pt x="912" y="1"/>
                      <a:pt x="0" y="913"/>
                      <a:pt x="0"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7"/>
              <p:cNvSpPr/>
              <p:nvPr/>
            </p:nvSpPr>
            <p:spPr>
              <a:xfrm>
                <a:off x="7988331" y="1479400"/>
                <a:ext cx="2342775" cy="913400"/>
              </a:xfrm>
              <a:custGeom>
                <a:rect b="b" l="l" r="r" t="t"/>
                <a:pathLst>
                  <a:path extrusionOk="0" fill="none" h="36536" w="93711">
                    <a:moveTo>
                      <a:pt x="0" y="36536"/>
                    </a:moveTo>
                    <a:lnTo>
                      <a:pt x="36262" y="0"/>
                    </a:lnTo>
                    <a:lnTo>
                      <a:pt x="93710"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7"/>
              <p:cNvSpPr/>
              <p:nvPr/>
            </p:nvSpPr>
            <p:spPr>
              <a:xfrm>
                <a:off x="7795306" y="833500"/>
                <a:ext cx="2545675" cy="1481800"/>
              </a:xfrm>
              <a:custGeom>
                <a:rect b="b" l="l" r="r" t="t"/>
                <a:pathLst>
                  <a:path extrusionOk="0" fill="none" h="59272" w="101827">
                    <a:moveTo>
                      <a:pt x="1" y="59272"/>
                    </a:moveTo>
                    <a:lnTo>
                      <a:pt x="25442" y="59272"/>
                    </a:lnTo>
                    <a:lnTo>
                      <a:pt x="25442" y="33435"/>
                    </a:lnTo>
                    <a:lnTo>
                      <a:pt x="66871" y="33435"/>
                    </a:lnTo>
                    <a:lnTo>
                      <a:pt x="66871" y="0"/>
                    </a:lnTo>
                    <a:lnTo>
                      <a:pt x="10182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p:nvPr/>
            </p:nvSpPr>
            <p:spPr>
              <a:xfrm>
                <a:off x="7900181" y="2653425"/>
                <a:ext cx="118575" cy="118575"/>
              </a:xfrm>
              <a:custGeom>
                <a:rect b="b" l="l" r="r" t="t"/>
                <a:pathLst>
                  <a:path extrusionOk="0" fill="none" h="4743" w="4743">
                    <a:moveTo>
                      <a:pt x="0" y="2706"/>
                    </a:moveTo>
                    <a:cubicBezTo>
                      <a:pt x="0" y="913"/>
                      <a:pt x="2189" y="1"/>
                      <a:pt x="3465" y="1277"/>
                    </a:cubicBezTo>
                    <a:cubicBezTo>
                      <a:pt x="4742" y="2554"/>
                      <a:pt x="3830" y="4742"/>
                      <a:pt x="2037" y="4742"/>
                    </a:cubicBezTo>
                    <a:cubicBezTo>
                      <a:pt x="912" y="4742"/>
                      <a:pt x="0" y="3830"/>
                      <a:pt x="0" y="2706"/>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7"/>
              <p:cNvSpPr/>
              <p:nvPr/>
            </p:nvSpPr>
            <p:spPr>
              <a:xfrm>
                <a:off x="7988331" y="2750700"/>
                <a:ext cx="2342775" cy="913400"/>
              </a:xfrm>
              <a:custGeom>
                <a:rect b="b" l="l" r="r" t="t"/>
                <a:pathLst>
                  <a:path extrusionOk="0" fill="none" h="36536" w="93711">
                    <a:moveTo>
                      <a:pt x="0" y="0"/>
                    </a:moveTo>
                    <a:lnTo>
                      <a:pt x="36262" y="36536"/>
                    </a:lnTo>
                    <a:lnTo>
                      <a:pt x="93710" y="36536"/>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7"/>
              <p:cNvSpPr/>
              <p:nvPr/>
            </p:nvSpPr>
            <p:spPr>
              <a:xfrm>
                <a:off x="7795306" y="2828200"/>
                <a:ext cx="2545675" cy="1481800"/>
              </a:xfrm>
              <a:custGeom>
                <a:rect b="b" l="l" r="r" t="t"/>
                <a:pathLst>
                  <a:path extrusionOk="0" fill="none" h="59272" w="101827">
                    <a:moveTo>
                      <a:pt x="1" y="1"/>
                    </a:moveTo>
                    <a:lnTo>
                      <a:pt x="25442" y="1"/>
                    </a:lnTo>
                    <a:lnTo>
                      <a:pt x="25442" y="25837"/>
                    </a:lnTo>
                    <a:lnTo>
                      <a:pt x="66871" y="25837"/>
                    </a:lnTo>
                    <a:lnTo>
                      <a:pt x="66871" y="59272"/>
                    </a:lnTo>
                    <a:lnTo>
                      <a:pt x="101826" y="59272"/>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rect b="b" l="l" r="r" t="t"/>
                  <a:pathLst>
                    <a:path extrusionOk="0" h="3131" w="14682">
                      <a:moveTo>
                        <a:pt x="426" y="0"/>
                      </a:moveTo>
                      <a:lnTo>
                        <a:pt x="0" y="395"/>
                      </a:lnTo>
                      <a:lnTo>
                        <a:pt x="2736" y="3131"/>
                      </a:lnTo>
                      <a:lnTo>
                        <a:pt x="14681" y="3131"/>
                      </a:lnTo>
                      <a:lnTo>
                        <a:pt x="14681" y="2553"/>
                      </a:lnTo>
                      <a:lnTo>
                        <a:pt x="2979" y="2553"/>
                      </a:lnTo>
                      <a:lnTo>
                        <a:pt x="426"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10375123" y="3040687"/>
                  <a:ext cx="630082" cy="127378"/>
                </a:xfrm>
                <a:custGeom>
                  <a:rect b="b" l="l" r="r" t="t"/>
                  <a:pathLst>
                    <a:path extrusionOk="0" h="2919" w="14439">
                      <a:moveTo>
                        <a:pt x="2493" y="0"/>
                      </a:moveTo>
                      <a:lnTo>
                        <a:pt x="0" y="2493"/>
                      </a:lnTo>
                      <a:lnTo>
                        <a:pt x="395" y="2918"/>
                      </a:lnTo>
                      <a:lnTo>
                        <a:pt x="2736" y="578"/>
                      </a:lnTo>
                      <a:lnTo>
                        <a:pt x="14438" y="578"/>
                      </a:lnTo>
                      <a:lnTo>
                        <a:pt x="1443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46" name="Shape 746"/>
        <p:cNvGrpSpPr/>
        <p:nvPr/>
      </p:nvGrpSpPr>
      <p:grpSpPr>
        <a:xfrm>
          <a:off x="0" y="0"/>
          <a:ext cx="0" cy="0"/>
          <a:chOff x="0" y="0"/>
          <a:chExt cx="0" cy="0"/>
        </a:xfrm>
      </p:grpSpPr>
      <p:grpSp>
        <p:nvGrpSpPr>
          <p:cNvPr id="747" name="Google Shape;747;p28"/>
          <p:cNvGrpSpPr/>
          <p:nvPr/>
        </p:nvGrpSpPr>
        <p:grpSpPr>
          <a:xfrm rot="10800000">
            <a:off x="7021" y="-639006"/>
            <a:ext cx="1623175" cy="1972650"/>
            <a:chOff x="4193384" y="4053542"/>
            <a:chExt cx="1623175" cy="1972650"/>
          </a:xfrm>
        </p:grpSpPr>
        <p:grpSp>
          <p:nvGrpSpPr>
            <p:cNvPr id="748" name="Google Shape;748;p28"/>
            <p:cNvGrpSpPr/>
            <p:nvPr/>
          </p:nvGrpSpPr>
          <p:grpSpPr>
            <a:xfrm flipH="1" rot="10800000">
              <a:off x="4193384" y="4947892"/>
              <a:ext cx="920275" cy="1078300"/>
              <a:chOff x="4679675" y="-1053325"/>
              <a:chExt cx="920275" cy="1078300"/>
            </a:xfrm>
          </p:grpSpPr>
          <p:sp>
            <p:nvSpPr>
              <p:cNvPr id="749" name="Google Shape;749;p28"/>
              <p:cNvSpPr/>
              <p:nvPr/>
            </p:nvSpPr>
            <p:spPr>
              <a:xfrm>
                <a:off x="4783025" y="-10533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4679675" y="-936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28"/>
            <p:cNvGrpSpPr/>
            <p:nvPr/>
          </p:nvGrpSpPr>
          <p:grpSpPr>
            <a:xfrm flipH="1" rot="10800000">
              <a:off x="4687334" y="4053542"/>
              <a:ext cx="1129225" cy="1439250"/>
              <a:chOff x="5173625" y="-443725"/>
              <a:chExt cx="1129225" cy="1439250"/>
            </a:xfrm>
          </p:grpSpPr>
          <p:sp>
            <p:nvSpPr>
              <p:cNvPr id="752" name="Google Shape;752;p2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4" name="Google Shape;754;p28"/>
          <p:cNvGrpSpPr/>
          <p:nvPr/>
        </p:nvGrpSpPr>
        <p:grpSpPr>
          <a:xfrm>
            <a:off x="-1256133" y="867643"/>
            <a:ext cx="2014791" cy="473128"/>
            <a:chOff x="-35118" y="4342063"/>
            <a:chExt cx="2014791" cy="473128"/>
          </a:xfrm>
        </p:grpSpPr>
        <p:sp>
          <p:nvSpPr>
            <p:cNvPr id="755" name="Google Shape;755;p28"/>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28"/>
          <p:cNvGrpSpPr/>
          <p:nvPr/>
        </p:nvGrpSpPr>
        <p:grpSpPr>
          <a:xfrm>
            <a:off x="-1179939" y="1195668"/>
            <a:ext cx="2014791" cy="473128"/>
            <a:chOff x="-35118" y="4342063"/>
            <a:chExt cx="2014791" cy="473128"/>
          </a:xfrm>
        </p:grpSpPr>
        <p:sp>
          <p:nvSpPr>
            <p:cNvPr id="758" name="Google Shape;758;p28"/>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28"/>
          <p:cNvGrpSpPr/>
          <p:nvPr/>
        </p:nvGrpSpPr>
        <p:grpSpPr>
          <a:xfrm flipH="1" rot="10800000">
            <a:off x="39853" y="-260807"/>
            <a:ext cx="2014791" cy="473128"/>
            <a:chOff x="-35118" y="4342063"/>
            <a:chExt cx="2014791" cy="473128"/>
          </a:xfrm>
        </p:grpSpPr>
        <p:sp>
          <p:nvSpPr>
            <p:cNvPr id="761" name="Google Shape;761;p28"/>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28"/>
          <p:cNvGrpSpPr/>
          <p:nvPr/>
        </p:nvGrpSpPr>
        <p:grpSpPr>
          <a:xfrm rot="10800000">
            <a:off x="7755996" y="4031858"/>
            <a:ext cx="1129225" cy="1439250"/>
            <a:chOff x="5173625" y="-443725"/>
            <a:chExt cx="1129225" cy="1439250"/>
          </a:xfrm>
        </p:grpSpPr>
        <p:sp>
          <p:nvSpPr>
            <p:cNvPr id="764" name="Google Shape;764;p2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28"/>
          <p:cNvGrpSpPr/>
          <p:nvPr/>
        </p:nvGrpSpPr>
        <p:grpSpPr>
          <a:xfrm flipH="1" rot="10800000">
            <a:off x="7506654" y="4534879"/>
            <a:ext cx="920275" cy="1078300"/>
            <a:chOff x="4679675" y="-443725"/>
            <a:chExt cx="920275" cy="1078300"/>
          </a:xfrm>
        </p:grpSpPr>
        <p:sp>
          <p:nvSpPr>
            <p:cNvPr id="767" name="Google Shape;767;p28"/>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28"/>
          <p:cNvGrpSpPr/>
          <p:nvPr/>
        </p:nvGrpSpPr>
        <p:grpSpPr>
          <a:xfrm rot="10800000">
            <a:off x="7953846" y="4266083"/>
            <a:ext cx="1129225" cy="1439250"/>
            <a:chOff x="5173625" y="-443725"/>
            <a:chExt cx="1129225" cy="1439250"/>
          </a:xfrm>
        </p:grpSpPr>
        <p:sp>
          <p:nvSpPr>
            <p:cNvPr id="770" name="Google Shape;770;p2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72" name="Shape 772"/>
        <p:cNvGrpSpPr/>
        <p:nvPr/>
      </p:nvGrpSpPr>
      <p:grpSpPr>
        <a:xfrm>
          <a:off x="0" y="0"/>
          <a:ext cx="0" cy="0"/>
          <a:chOff x="0" y="0"/>
          <a:chExt cx="0" cy="0"/>
        </a:xfrm>
      </p:grpSpPr>
      <p:grpSp>
        <p:nvGrpSpPr>
          <p:cNvPr id="773" name="Google Shape;773;p29"/>
          <p:cNvGrpSpPr/>
          <p:nvPr/>
        </p:nvGrpSpPr>
        <p:grpSpPr>
          <a:xfrm rot="10800000">
            <a:off x="-483504" y="3973396"/>
            <a:ext cx="920275" cy="1078300"/>
            <a:chOff x="4679675" y="-1053325"/>
            <a:chExt cx="920275" cy="1078300"/>
          </a:xfrm>
        </p:grpSpPr>
        <p:sp>
          <p:nvSpPr>
            <p:cNvPr id="774" name="Google Shape;774;p29"/>
            <p:cNvSpPr/>
            <p:nvPr/>
          </p:nvSpPr>
          <p:spPr>
            <a:xfrm>
              <a:off x="4783025" y="-10533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4679675" y="-936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29"/>
          <p:cNvGrpSpPr/>
          <p:nvPr/>
        </p:nvGrpSpPr>
        <p:grpSpPr>
          <a:xfrm rot="10800000">
            <a:off x="-364004" y="3564321"/>
            <a:ext cx="1129225" cy="1439250"/>
            <a:chOff x="5173625" y="-443725"/>
            <a:chExt cx="1129225" cy="1439250"/>
          </a:xfrm>
        </p:grpSpPr>
        <p:sp>
          <p:nvSpPr>
            <p:cNvPr id="777" name="Google Shape;777;p29"/>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29"/>
          <p:cNvGrpSpPr/>
          <p:nvPr/>
        </p:nvGrpSpPr>
        <p:grpSpPr>
          <a:xfrm flipH="1" rot="10800000">
            <a:off x="-351289" y="128490"/>
            <a:ext cx="2014791" cy="473128"/>
            <a:chOff x="-35118" y="4342063"/>
            <a:chExt cx="2014791" cy="473128"/>
          </a:xfrm>
        </p:grpSpPr>
        <p:sp>
          <p:nvSpPr>
            <p:cNvPr id="780" name="Google Shape;780;p2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9"/>
          <p:cNvGrpSpPr/>
          <p:nvPr/>
        </p:nvGrpSpPr>
        <p:grpSpPr>
          <a:xfrm flipH="1" rot="10800000">
            <a:off x="-407289" y="4585092"/>
            <a:ext cx="2014791" cy="473128"/>
            <a:chOff x="-35118" y="4342063"/>
            <a:chExt cx="2014791" cy="473128"/>
          </a:xfrm>
        </p:grpSpPr>
        <p:sp>
          <p:nvSpPr>
            <p:cNvPr id="783" name="Google Shape;783;p2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29"/>
          <p:cNvGrpSpPr/>
          <p:nvPr/>
        </p:nvGrpSpPr>
        <p:grpSpPr>
          <a:xfrm>
            <a:off x="-407297" y="4545227"/>
            <a:ext cx="2014791" cy="473128"/>
            <a:chOff x="-35118" y="4342063"/>
            <a:chExt cx="2014791" cy="473128"/>
          </a:xfrm>
        </p:grpSpPr>
        <p:sp>
          <p:nvSpPr>
            <p:cNvPr id="786" name="Google Shape;786;p2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29"/>
          <p:cNvGrpSpPr/>
          <p:nvPr/>
        </p:nvGrpSpPr>
        <p:grpSpPr>
          <a:xfrm flipH="1">
            <a:off x="7755996" y="-324096"/>
            <a:ext cx="1129225" cy="1439250"/>
            <a:chOff x="5173625" y="-443725"/>
            <a:chExt cx="1129225" cy="1439250"/>
          </a:xfrm>
        </p:grpSpPr>
        <p:sp>
          <p:nvSpPr>
            <p:cNvPr id="789" name="Google Shape;789;p29"/>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29"/>
          <p:cNvGrpSpPr/>
          <p:nvPr/>
        </p:nvGrpSpPr>
        <p:grpSpPr>
          <a:xfrm>
            <a:off x="7506654" y="-466167"/>
            <a:ext cx="920275" cy="1078300"/>
            <a:chOff x="4679675" y="-443725"/>
            <a:chExt cx="920275" cy="1078300"/>
          </a:xfrm>
        </p:grpSpPr>
        <p:sp>
          <p:nvSpPr>
            <p:cNvPr id="792" name="Google Shape;792;p29"/>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29"/>
          <p:cNvGrpSpPr/>
          <p:nvPr/>
        </p:nvGrpSpPr>
        <p:grpSpPr>
          <a:xfrm flipH="1">
            <a:off x="7953846" y="-558321"/>
            <a:ext cx="1129225" cy="1439250"/>
            <a:chOff x="5173625" y="-443725"/>
            <a:chExt cx="1129225" cy="1439250"/>
          </a:xfrm>
        </p:grpSpPr>
        <p:sp>
          <p:nvSpPr>
            <p:cNvPr id="795" name="Google Shape;795;p29"/>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29"/>
          <p:cNvGrpSpPr/>
          <p:nvPr/>
        </p:nvGrpSpPr>
        <p:grpSpPr>
          <a:xfrm flipH="1" rot="10800000">
            <a:off x="-198889" y="-100110"/>
            <a:ext cx="2014791" cy="473128"/>
            <a:chOff x="-35118" y="4342063"/>
            <a:chExt cx="2014791" cy="473128"/>
          </a:xfrm>
        </p:grpSpPr>
        <p:sp>
          <p:nvSpPr>
            <p:cNvPr id="798" name="Google Shape;798;p2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800" name="Shape 800"/>
        <p:cNvGrpSpPr/>
        <p:nvPr/>
      </p:nvGrpSpPr>
      <p:grpSpPr>
        <a:xfrm>
          <a:off x="0" y="0"/>
          <a:ext cx="0" cy="0"/>
          <a:chOff x="0" y="0"/>
          <a:chExt cx="0" cy="0"/>
        </a:xfrm>
      </p:grpSpPr>
      <p:grpSp>
        <p:nvGrpSpPr>
          <p:cNvPr id="801" name="Google Shape;801;p30"/>
          <p:cNvGrpSpPr/>
          <p:nvPr/>
        </p:nvGrpSpPr>
        <p:grpSpPr>
          <a:xfrm flipH="1">
            <a:off x="-365562" y="4556641"/>
            <a:ext cx="2808779" cy="1148975"/>
            <a:chOff x="6525475" y="148600"/>
            <a:chExt cx="2808779" cy="1148975"/>
          </a:xfrm>
        </p:grpSpPr>
        <p:sp>
          <p:nvSpPr>
            <p:cNvPr id="802" name="Google Shape;802;p30"/>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30"/>
          <p:cNvGrpSpPr/>
          <p:nvPr/>
        </p:nvGrpSpPr>
        <p:grpSpPr>
          <a:xfrm rot="10800000">
            <a:off x="7497756" y="4534879"/>
            <a:ext cx="1368260" cy="1078296"/>
            <a:chOff x="4231725" y="-443721"/>
            <a:chExt cx="1368260" cy="1078296"/>
          </a:xfrm>
        </p:grpSpPr>
        <p:sp>
          <p:nvSpPr>
            <p:cNvPr id="805" name="Google Shape;805;p30"/>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30"/>
          <p:cNvGrpSpPr/>
          <p:nvPr/>
        </p:nvGrpSpPr>
        <p:grpSpPr>
          <a:xfrm rot="10800000">
            <a:off x="6794891" y="4173929"/>
            <a:ext cx="1129225" cy="1439250"/>
            <a:chOff x="5173625" y="-443725"/>
            <a:chExt cx="1129225" cy="1439250"/>
          </a:xfrm>
        </p:grpSpPr>
        <p:sp>
          <p:nvSpPr>
            <p:cNvPr id="808" name="Google Shape;808;p30"/>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30"/>
          <p:cNvGrpSpPr/>
          <p:nvPr/>
        </p:nvGrpSpPr>
        <p:grpSpPr>
          <a:xfrm flipH="1" rot="10800000">
            <a:off x="3706041" y="4534879"/>
            <a:ext cx="920275" cy="1078300"/>
            <a:chOff x="4679675" y="-443725"/>
            <a:chExt cx="920275" cy="1078300"/>
          </a:xfrm>
        </p:grpSpPr>
        <p:sp>
          <p:nvSpPr>
            <p:cNvPr id="811" name="Google Shape;811;p30"/>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30"/>
          <p:cNvGrpSpPr/>
          <p:nvPr/>
        </p:nvGrpSpPr>
        <p:grpSpPr>
          <a:xfrm flipH="1" rot="10800000">
            <a:off x="4199991" y="4173929"/>
            <a:ext cx="1129225" cy="1439250"/>
            <a:chOff x="5173625" y="-443725"/>
            <a:chExt cx="1129225" cy="1439250"/>
          </a:xfrm>
        </p:grpSpPr>
        <p:sp>
          <p:nvSpPr>
            <p:cNvPr id="814" name="Google Shape;814;p30"/>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30"/>
          <p:cNvGrpSpPr/>
          <p:nvPr/>
        </p:nvGrpSpPr>
        <p:grpSpPr>
          <a:xfrm rot="10800000">
            <a:off x="1329129" y="3924763"/>
            <a:ext cx="474200" cy="1505350"/>
            <a:chOff x="3995775" y="-443725"/>
            <a:chExt cx="474200" cy="1505350"/>
          </a:xfrm>
        </p:grpSpPr>
        <p:sp>
          <p:nvSpPr>
            <p:cNvPr id="817" name="Google Shape;817;p30"/>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30"/>
          <p:cNvGrpSpPr/>
          <p:nvPr/>
        </p:nvGrpSpPr>
        <p:grpSpPr>
          <a:xfrm>
            <a:off x="6612948" y="5750"/>
            <a:ext cx="1195349" cy="1078296"/>
            <a:chOff x="4404625" y="-443721"/>
            <a:chExt cx="1195349" cy="1078296"/>
          </a:xfrm>
        </p:grpSpPr>
        <p:sp>
          <p:nvSpPr>
            <p:cNvPr id="820" name="Google Shape;820;p30"/>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30"/>
          <p:cNvGrpSpPr/>
          <p:nvPr/>
        </p:nvGrpSpPr>
        <p:grpSpPr>
          <a:xfrm>
            <a:off x="7429151" y="-104276"/>
            <a:ext cx="1129225" cy="1439250"/>
            <a:chOff x="5173625" y="-443725"/>
            <a:chExt cx="1129225" cy="1439250"/>
          </a:xfrm>
        </p:grpSpPr>
        <p:sp>
          <p:nvSpPr>
            <p:cNvPr id="823" name="Google Shape;823;p30"/>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30"/>
          <p:cNvGrpSpPr/>
          <p:nvPr/>
        </p:nvGrpSpPr>
        <p:grpSpPr>
          <a:xfrm>
            <a:off x="3121150" y="-475160"/>
            <a:ext cx="482550" cy="1505350"/>
            <a:chOff x="3121150" y="-443725"/>
            <a:chExt cx="482550" cy="1505350"/>
          </a:xfrm>
        </p:grpSpPr>
        <p:sp>
          <p:nvSpPr>
            <p:cNvPr id="826" name="Google Shape;826;p30"/>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30"/>
          <p:cNvGrpSpPr/>
          <p:nvPr/>
        </p:nvGrpSpPr>
        <p:grpSpPr>
          <a:xfrm>
            <a:off x="1990425" y="-467301"/>
            <a:ext cx="929375" cy="1078300"/>
            <a:chOff x="1990425" y="-443725"/>
            <a:chExt cx="929375" cy="1078300"/>
          </a:xfrm>
        </p:grpSpPr>
        <p:sp>
          <p:nvSpPr>
            <p:cNvPr id="829" name="Google Shape;829;p30"/>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30"/>
          <p:cNvGrpSpPr/>
          <p:nvPr/>
        </p:nvGrpSpPr>
        <p:grpSpPr>
          <a:xfrm>
            <a:off x="1287525" y="-467301"/>
            <a:ext cx="1138350" cy="1439250"/>
            <a:chOff x="1287525" y="-443725"/>
            <a:chExt cx="1138350" cy="1439250"/>
          </a:xfrm>
        </p:grpSpPr>
        <p:sp>
          <p:nvSpPr>
            <p:cNvPr id="832" name="Google Shape;832;p30"/>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30"/>
          <p:cNvGrpSpPr/>
          <p:nvPr/>
        </p:nvGrpSpPr>
        <p:grpSpPr>
          <a:xfrm>
            <a:off x="-241900" y="488800"/>
            <a:ext cx="1375425" cy="572805"/>
            <a:chOff x="-241900" y="154825"/>
            <a:chExt cx="1375425" cy="572805"/>
          </a:xfrm>
        </p:grpSpPr>
        <p:sp>
          <p:nvSpPr>
            <p:cNvPr id="835" name="Google Shape;835;p30"/>
            <p:cNvSpPr/>
            <p:nvPr/>
          </p:nvSpPr>
          <p:spPr>
            <a:xfrm>
              <a:off x="-241900" y="201925"/>
              <a:ext cx="1272850" cy="525705"/>
            </a:xfrm>
            <a:custGeom>
              <a:rect b="b" l="l" r="r" t="t"/>
              <a:pathLst>
                <a:path extrusionOk="0" fill="none" h="44075" w="50914">
                  <a:moveTo>
                    <a:pt x="0" y="44074"/>
                  </a:moveTo>
                  <a:lnTo>
                    <a:pt x="25077" y="44074"/>
                  </a:lnTo>
                  <a:lnTo>
                    <a:pt x="25077" y="1"/>
                  </a:lnTo>
                  <a:lnTo>
                    <a:pt x="50913" y="1"/>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1015725" y="154825"/>
              <a:ext cx="117800" cy="118550"/>
            </a:xfrm>
            <a:custGeom>
              <a:rect b="b" l="l" r="r" t="t"/>
              <a:pathLst>
                <a:path extrusionOk="0" fill="none" h="4742" w="4712">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30"/>
          <p:cNvGrpSpPr/>
          <p:nvPr/>
        </p:nvGrpSpPr>
        <p:grpSpPr>
          <a:xfrm>
            <a:off x="3995775" y="-475160"/>
            <a:ext cx="474200" cy="1505350"/>
            <a:chOff x="3995775" y="-443725"/>
            <a:chExt cx="474200" cy="1505350"/>
          </a:xfrm>
        </p:grpSpPr>
        <p:sp>
          <p:nvSpPr>
            <p:cNvPr id="838" name="Google Shape;838;p30"/>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30"/>
          <p:cNvGrpSpPr/>
          <p:nvPr/>
        </p:nvGrpSpPr>
        <p:grpSpPr>
          <a:xfrm>
            <a:off x="4679675" y="-467301"/>
            <a:ext cx="920275" cy="1078300"/>
            <a:chOff x="4679675" y="-443725"/>
            <a:chExt cx="920275" cy="1078300"/>
          </a:xfrm>
        </p:grpSpPr>
        <p:sp>
          <p:nvSpPr>
            <p:cNvPr id="841" name="Google Shape;841;p30"/>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30"/>
          <p:cNvGrpSpPr/>
          <p:nvPr/>
        </p:nvGrpSpPr>
        <p:grpSpPr>
          <a:xfrm>
            <a:off x="5173625" y="-467301"/>
            <a:ext cx="1129225" cy="1439250"/>
            <a:chOff x="5173625" y="-443725"/>
            <a:chExt cx="1129225" cy="1439250"/>
          </a:xfrm>
        </p:grpSpPr>
        <p:sp>
          <p:nvSpPr>
            <p:cNvPr id="844" name="Google Shape;844;p30"/>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30"/>
          <p:cNvGrpSpPr/>
          <p:nvPr/>
        </p:nvGrpSpPr>
        <p:grpSpPr>
          <a:xfrm flipH="1" rot="5400000">
            <a:off x="-766398" y="4711608"/>
            <a:ext cx="2014791" cy="71973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3" name="Google Shape;853;p30"/>
          <p:cNvGrpSpPr/>
          <p:nvPr/>
        </p:nvGrpSpPr>
        <p:grpSpPr>
          <a:xfrm flipH="1">
            <a:off x="8418670" y="734101"/>
            <a:ext cx="2014791" cy="469195"/>
            <a:chOff x="-35118" y="4163517"/>
            <a:chExt cx="2014791" cy="469195"/>
          </a:xfrm>
        </p:grpSpPr>
        <p:sp>
          <p:nvSpPr>
            <p:cNvPr id="854" name="Google Shape;854;p30"/>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sp>
        <p:nvSpPr>
          <p:cNvPr id="106" name="Google Shape;106;p4"/>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07" name="Google Shape;107;p4"/>
          <p:cNvSpPr txBox="1"/>
          <p:nvPr>
            <p:ph idx="1" type="body"/>
          </p:nvPr>
        </p:nvSpPr>
        <p:spPr>
          <a:xfrm>
            <a:off x="720000" y="1187400"/>
            <a:ext cx="7704000" cy="3416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200"/>
            </a:lvl1pPr>
            <a:lvl2pPr indent="-317500" lvl="1" marL="914400" rtl="0">
              <a:lnSpc>
                <a:spcPct val="100000"/>
              </a:lnSpc>
              <a:spcBef>
                <a:spcPts val="1600"/>
              </a:spcBef>
              <a:spcAft>
                <a:spcPts val="0"/>
              </a:spcAft>
              <a:buSzPts val="1400"/>
              <a:buFont typeface="Raleway"/>
              <a:buChar char="○"/>
              <a:defRPr/>
            </a:lvl2pPr>
            <a:lvl3pPr indent="-317500" lvl="2" marL="1371600" rtl="0">
              <a:lnSpc>
                <a:spcPct val="100000"/>
              </a:lnSpc>
              <a:spcBef>
                <a:spcPts val="1600"/>
              </a:spcBef>
              <a:spcAft>
                <a:spcPts val="0"/>
              </a:spcAft>
              <a:buSzPts val="1400"/>
              <a:buFont typeface="Raleway"/>
              <a:buChar char="■"/>
              <a:defRPr/>
            </a:lvl3pPr>
            <a:lvl4pPr indent="-317500" lvl="3" marL="1828800" rtl="0">
              <a:lnSpc>
                <a:spcPct val="100000"/>
              </a:lnSpc>
              <a:spcBef>
                <a:spcPts val="1600"/>
              </a:spcBef>
              <a:spcAft>
                <a:spcPts val="0"/>
              </a:spcAft>
              <a:buSzPts val="1400"/>
              <a:buFont typeface="Raleway"/>
              <a:buChar char="●"/>
              <a:defRPr/>
            </a:lvl4pPr>
            <a:lvl5pPr indent="-317500" lvl="4" marL="2286000" rtl="0">
              <a:lnSpc>
                <a:spcPct val="100000"/>
              </a:lnSpc>
              <a:spcBef>
                <a:spcPts val="1600"/>
              </a:spcBef>
              <a:spcAft>
                <a:spcPts val="0"/>
              </a:spcAft>
              <a:buSzPts val="1400"/>
              <a:buFont typeface="Raleway"/>
              <a:buChar char="○"/>
              <a:defRPr/>
            </a:lvl5pPr>
            <a:lvl6pPr indent="-317500" lvl="5" marL="2743200" rtl="0">
              <a:lnSpc>
                <a:spcPct val="100000"/>
              </a:lnSpc>
              <a:spcBef>
                <a:spcPts val="1600"/>
              </a:spcBef>
              <a:spcAft>
                <a:spcPts val="0"/>
              </a:spcAft>
              <a:buSzPts val="1400"/>
              <a:buFont typeface="Raleway"/>
              <a:buChar char="■"/>
              <a:defRPr/>
            </a:lvl6pPr>
            <a:lvl7pPr indent="-317500" lvl="6" marL="3200400" rtl="0">
              <a:lnSpc>
                <a:spcPct val="100000"/>
              </a:lnSpc>
              <a:spcBef>
                <a:spcPts val="1600"/>
              </a:spcBef>
              <a:spcAft>
                <a:spcPts val="0"/>
              </a:spcAft>
              <a:buSzPts val="1400"/>
              <a:buFont typeface="Raleway"/>
              <a:buChar char="●"/>
              <a:defRPr/>
            </a:lvl7pPr>
            <a:lvl8pPr indent="-317500" lvl="7" marL="3657600" rtl="0">
              <a:lnSpc>
                <a:spcPct val="100000"/>
              </a:lnSpc>
              <a:spcBef>
                <a:spcPts val="1600"/>
              </a:spcBef>
              <a:spcAft>
                <a:spcPts val="0"/>
              </a:spcAft>
              <a:buSzPts val="1400"/>
              <a:buFont typeface="Raleway"/>
              <a:buChar char="○"/>
              <a:defRPr/>
            </a:lvl8pPr>
            <a:lvl9pPr indent="-317500" lvl="8" marL="4114800" rtl="0">
              <a:lnSpc>
                <a:spcPct val="100000"/>
              </a:lnSpc>
              <a:spcBef>
                <a:spcPts val="1600"/>
              </a:spcBef>
              <a:spcAft>
                <a:spcPts val="1600"/>
              </a:spcAft>
              <a:buSzPts val="1400"/>
              <a:buFont typeface="Raleway"/>
              <a:buChar char="■"/>
              <a:defRPr/>
            </a:lvl9pPr>
          </a:lstStyle>
          <a:p/>
        </p:txBody>
      </p:sp>
      <p:sp>
        <p:nvSpPr>
          <p:cNvPr id="108" name="Google Shape;108;p4"/>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434343"/>
                </a:solidFill>
                <a:latin typeface="Josefin Slab SemiBold"/>
                <a:ea typeface="Josefin Slab SemiBold"/>
                <a:cs typeface="Josefin Slab SemiBold"/>
                <a:sym typeface="Josefin Slab SemiBold"/>
              </a:defRPr>
            </a:lvl1pPr>
            <a:lvl2pPr lvl="1">
              <a:buNone/>
              <a:defRPr>
                <a:solidFill>
                  <a:srgbClr val="434343"/>
                </a:solidFill>
                <a:latin typeface="Josefin Slab SemiBold"/>
                <a:ea typeface="Josefin Slab SemiBold"/>
                <a:cs typeface="Josefin Slab SemiBold"/>
                <a:sym typeface="Josefin Slab SemiBold"/>
              </a:defRPr>
            </a:lvl2pPr>
            <a:lvl3pPr lvl="2">
              <a:buNone/>
              <a:defRPr>
                <a:solidFill>
                  <a:srgbClr val="434343"/>
                </a:solidFill>
                <a:latin typeface="Josefin Slab SemiBold"/>
                <a:ea typeface="Josefin Slab SemiBold"/>
                <a:cs typeface="Josefin Slab SemiBold"/>
                <a:sym typeface="Josefin Slab SemiBold"/>
              </a:defRPr>
            </a:lvl3pPr>
            <a:lvl4pPr lvl="3">
              <a:buNone/>
              <a:defRPr>
                <a:solidFill>
                  <a:srgbClr val="434343"/>
                </a:solidFill>
                <a:latin typeface="Josefin Slab SemiBold"/>
                <a:ea typeface="Josefin Slab SemiBold"/>
                <a:cs typeface="Josefin Slab SemiBold"/>
                <a:sym typeface="Josefin Slab SemiBold"/>
              </a:defRPr>
            </a:lvl4pPr>
            <a:lvl5pPr lvl="4">
              <a:buNone/>
              <a:defRPr>
                <a:solidFill>
                  <a:srgbClr val="434343"/>
                </a:solidFill>
                <a:latin typeface="Josefin Slab SemiBold"/>
                <a:ea typeface="Josefin Slab SemiBold"/>
                <a:cs typeface="Josefin Slab SemiBold"/>
                <a:sym typeface="Josefin Slab SemiBold"/>
              </a:defRPr>
            </a:lvl5pPr>
            <a:lvl6pPr lvl="5">
              <a:buNone/>
              <a:defRPr>
                <a:solidFill>
                  <a:srgbClr val="434343"/>
                </a:solidFill>
                <a:latin typeface="Josefin Slab SemiBold"/>
                <a:ea typeface="Josefin Slab SemiBold"/>
                <a:cs typeface="Josefin Slab SemiBold"/>
                <a:sym typeface="Josefin Slab SemiBold"/>
              </a:defRPr>
            </a:lvl6pPr>
            <a:lvl7pPr lvl="6">
              <a:buNone/>
              <a:defRPr>
                <a:solidFill>
                  <a:srgbClr val="434343"/>
                </a:solidFill>
                <a:latin typeface="Josefin Slab SemiBold"/>
                <a:ea typeface="Josefin Slab SemiBold"/>
                <a:cs typeface="Josefin Slab SemiBold"/>
                <a:sym typeface="Josefin Slab SemiBold"/>
              </a:defRPr>
            </a:lvl7pPr>
            <a:lvl8pPr lvl="7">
              <a:buNone/>
              <a:defRPr>
                <a:solidFill>
                  <a:srgbClr val="434343"/>
                </a:solidFill>
                <a:latin typeface="Josefin Slab SemiBold"/>
                <a:ea typeface="Josefin Slab SemiBold"/>
                <a:cs typeface="Josefin Slab SemiBold"/>
                <a:sym typeface="Josefin Slab SemiBold"/>
              </a:defRPr>
            </a:lvl8pPr>
            <a:lvl9pPr lvl="8">
              <a:buNone/>
              <a:defRPr>
                <a:solidFill>
                  <a:srgbClr val="434343"/>
                </a:solidFill>
                <a:latin typeface="Josefin Slab SemiBold"/>
                <a:ea typeface="Josefin Slab SemiBold"/>
                <a:cs typeface="Josefin Slab SemiBold"/>
                <a:sym typeface="Josefin Slab SemiBold"/>
              </a:defRPr>
            </a:lvl9pPr>
          </a:lstStyle>
          <a:p>
            <a:pPr indent="0" lvl="0" marL="0" rtl="0" algn="l">
              <a:spcBef>
                <a:spcPts val="0"/>
              </a:spcBef>
              <a:spcAft>
                <a:spcPts val="0"/>
              </a:spcAft>
              <a:buNone/>
            </a:pPr>
            <a:fld id="{00000000-1234-1234-1234-123412341234}" type="slidenum">
              <a:rPr lang="en"/>
              <a:t>‹#›</a:t>
            </a:fld>
            <a:endParaRPr/>
          </a:p>
        </p:txBody>
      </p:sp>
      <p:grpSp>
        <p:nvGrpSpPr>
          <p:cNvPr id="109" name="Google Shape;109;p4"/>
          <p:cNvGrpSpPr/>
          <p:nvPr/>
        </p:nvGrpSpPr>
        <p:grpSpPr>
          <a:xfrm>
            <a:off x="7754575" y="3807546"/>
            <a:ext cx="1138350" cy="1418750"/>
            <a:chOff x="1287525" y="3801250"/>
            <a:chExt cx="1138350" cy="1418750"/>
          </a:xfrm>
        </p:grpSpPr>
        <p:sp>
          <p:nvSpPr>
            <p:cNvPr id="110" name="Google Shape;110;p4"/>
            <p:cNvSpPr/>
            <p:nvPr/>
          </p:nvSpPr>
          <p:spPr>
            <a:xfrm>
              <a:off x="1287525" y="3909150"/>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2307300" y="380125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4"/>
          <p:cNvGrpSpPr/>
          <p:nvPr/>
        </p:nvGrpSpPr>
        <p:grpSpPr>
          <a:xfrm>
            <a:off x="7619075" y="-472615"/>
            <a:ext cx="1623175" cy="1439250"/>
            <a:chOff x="7619075" y="-179925"/>
            <a:chExt cx="1623175" cy="1439250"/>
          </a:xfrm>
        </p:grpSpPr>
        <p:grpSp>
          <p:nvGrpSpPr>
            <p:cNvPr id="113" name="Google Shape;113;p4"/>
            <p:cNvGrpSpPr/>
            <p:nvPr/>
          </p:nvGrpSpPr>
          <p:grpSpPr>
            <a:xfrm>
              <a:off x="7619075" y="-179925"/>
              <a:ext cx="920275" cy="1078300"/>
              <a:chOff x="4679675" y="-443725"/>
              <a:chExt cx="920275" cy="1078300"/>
            </a:xfrm>
          </p:grpSpPr>
          <p:sp>
            <p:nvSpPr>
              <p:cNvPr id="114" name="Google Shape;114;p4"/>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4"/>
            <p:cNvGrpSpPr/>
            <p:nvPr/>
          </p:nvGrpSpPr>
          <p:grpSpPr>
            <a:xfrm>
              <a:off x="8113025" y="-179925"/>
              <a:ext cx="1129225" cy="1439250"/>
              <a:chOff x="5173625" y="-443725"/>
              <a:chExt cx="1129225" cy="1439250"/>
            </a:xfrm>
          </p:grpSpPr>
          <p:sp>
            <p:nvSpPr>
              <p:cNvPr id="117" name="Google Shape;117;p4"/>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 name="Google Shape;119;p4"/>
          <p:cNvGrpSpPr/>
          <p:nvPr/>
        </p:nvGrpSpPr>
        <p:grpSpPr>
          <a:xfrm>
            <a:off x="8076400" y="4159825"/>
            <a:ext cx="929375" cy="1057800"/>
            <a:chOff x="8076400" y="4159825"/>
            <a:chExt cx="929375" cy="1057800"/>
          </a:xfrm>
        </p:grpSpPr>
        <p:sp>
          <p:nvSpPr>
            <p:cNvPr id="120" name="Google Shape;120;p4"/>
            <p:cNvSpPr/>
            <p:nvPr/>
          </p:nvSpPr>
          <p:spPr>
            <a:xfrm flipH="1">
              <a:off x="8178975" y="4229750"/>
              <a:ext cx="826800" cy="987875"/>
            </a:xfrm>
            <a:custGeom>
              <a:rect b="b" l="l" r="r" t="t"/>
              <a:pathLst>
                <a:path extrusionOk="0" fill="none" h="39515" w="33072">
                  <a:moveTo>
                    <a:pt x="33071" y="0"/>
                  </a:moveTo>
                  <a:lnTo>
                    <a:pt x="0" y="0"/>
                  </a:lnTo>
                  <a:lnTo>
                    <a:pt x="0" y="39514"/>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flipH="1">
              <a:off x="8076400" y="4159825"/>
              <a:ext cx="118575" cy="117825"/>
            </a:xfrm>
            <a:custGeom>
              <a:rect b="b" l="l" r="r" t="t"/>
              <a:pathLst>
                <a:path extrusionOk="0" fill="none" h="4713" w="4743">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4"/>
          <p:cNvGrpSpPr/>
          <p:nvPr/>
        </p:nvGrpSpPr>
        <p:grpSpPr>
          <a:xfrm>
            <a:off x="-784112" y="3808068"/>
            <a:ext cx="1138350" cy="1418750"/>
            <a:chOff x="-784112" y="3818928"/>
            <a:chExt cx="1138350" cy="1418750"/>
          </a:xfrm>
        </p:grpSpPr>
        <p:sp>
          <p:nvSpPr>
            <p:cNvPr id="123" name="Google Shape;123;p4"/>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571562" y="4051528"/>
            <a:ext cx="1138350" cy="1418750"/>
            <a:chOff x="-784112" y="3818928"/>
            <a:chExt cx="1138350" cy="1418750"/>
          </a:xfrm>
        </p:grpSpPr>
        <p:sp>
          <p:nvSpPr>
            <p:cNvPr id="126" name="Google Shape;126;p4"/>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grpSp>
        <p:nvGrpSpPr>
          <p:cNvPr id="129" name="Google Shape;129;p5"/>
          <p:cNvGrpSpPr/>
          <p:nvPr/>
        </p:nvGrpSpPr>
        <p:grpSpPr>
          <a:xfrm>
            <a:off x="288363" y="-791171"/>
            <a:ext cx="1368260" cy="1078296"/>
            <a:chOff x="4231725" y="-443721"/>
            <a:chExt cx="1368260" cy="1078296"/>
          </a:xfrm>
        </p:grpSpPr>
        <p:sp>
          <p:nvSpPr>
            <p:cNvPr id="130" name="Google Shape;130;p5"/>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5"/>
          <p:cNvGrpSpPr/>
          <p:nvPr/>
        </p:nvGrpSpPr>
        <p:grpSpPr>
          <a:xfrm>
            <a:off x="163463" y="-105375"/>
            <a:ext cx="1129225" cy="1439250"/>
            <a:chOff x="5173625" y="-443725"/>
            <a:chExt cx="1129225" cy="1439250"/>
          </a:xfrm>
        </p:grpSpPr>
        <p:sp>
          <p:nvSpPr>
            <p:cNvPr id="133" name="Google Shape;133;p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5"/>
          <p:cNvGrpSpPr/>
          <p:nvPr/>
        </p:nvGrpSpPr>
        <p:grpSpPr>
          <a:xfrm flipH="1">
            <a:off x="7898942" y="-257775"/>
            <a:ext cx="920275" cy="1078300"/>
            <a:chOff x="4679675" y="-443725"/>
            <a:chExt cx="920275" cy="1078300"/>
          </a:xfrm>
        </p:grpSpPr>
        <p:sp>
          <p:nvSpPr>
            <p:cNvPr id="136" name="Google Shape;136;p5"/>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5"/>
          <p:cNvGrpSpPr/>
          <p:nvPr/>
        </p:nvGrpSpPr>
        <p:grpSpPr>
          <a:xfrm flipH="1">
            <a:off x="7348442" y="-105375"/>
            <a:ext cx="1129225" cy="1439250"/>
            <a:chOff x="5173625" y="-443725"/>
            <a:chExt cx="1129225" cy="1439250"/>
          </a:xfrm>
        </p:grpSpPr>
        <p:sp>
          <p:nvSpPr>
            <p:cNvPr id="139" name="Google Shape;139;p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5"/>
          <p:cNvSpPr txBox="1"/>
          <p:nvPr>
            <p:ph idx="1" type="subTitle"/>
          </p:nvPr>
        </p:nvSpPr>
        <p:spPr>
          <a:xfrm>
            <a:off x="1290763" y="3086429"/>
            <a:ext cx="2425500" cy="57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Bebas Neue"/>
              <a:buNone/>
              <a:defRPr b="1" sz="20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42" name="Google Shape;142;p5"/>
          <p:cNvSpPr txBox="1"/>
          <p:nvPr>
            <p:ph idx="2" type="subTitle"/>
          </p:nvPr>
        </p:nvSpPr>
        <p:spPr>
          <a:xfrm>
            <a:off x="5427738" y="3086429"/>
            <a:ext cx="2425500" cy="57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b="1" sz="2000">
                <a:solidFill>
                  <a:schemeClr val="dk1"/>
                </a:solidFill>
                <a:latin typeface="Montserrat"/>
                <a:ea typeface="Montserrat"/>
                <a:cs typeface="Montserrat"/>
                <a:sym typeface="Montserrat"/>
              </a:defRPr>
            </a:lvl1pPr>
            <a:lvl2pPr lvl="1"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43" name="Google Shape;143;p5"/>
          <p:cNvSpPr txBox="1"/>
          <p:nvPr>
            <p:ph idx="3" type="subTitle"/>
          </p:nvPr>
        </p:nvSpPr>
        <p:spPr>
          <a:xfrm>
            <a:off x="1290775" y="3562899"/>
            <a:ext cx="2425500" cy="80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5"/>
          <p:cNvSpPr txBox="1"/>
          <p:nvPr>
            <p:ph idx="4" type="subTitle"/>
          </p:nvPr>
        </p:nvSpPr>
        <p:spPr>
          <a:xfrm>
            <a:off x="5427750" y="3562899"/>
            <a:ext cx="2425500" cy="80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 name="Google Shape;145;p5"/>
          <p:cNvSpPr txBox="1"/>
          <p:nvPr>
            <p:ph type="title"/>
          </p:nvPr>
        </p:nvSpPr>
        <p:spPr>
          <a:xfrm>
            <a:off x="1704750" y="539700"/>
            <a:ext cx="57345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grpSp>
        <p:nvGrpSpPr>
          <p:cNvPr id="147" name="Google Shape;147;p6"/>
          <p:cNvGrpSpPr/>
          <p:nvPr/>
        </p:nvGrpSpPr>
        <p:grpSpPr>
          <a:xfrm>
            <a:off x="-331199" y="-1100503"/>
            <a:ext cx="2948397" cy="2299878"/>
            <a:chOff x="-148524" y="-1091464"/>
            <a:chExt cx="2948397" cy="2299878"/>
          </a:xfrm>
        </p:grpSpPr>
        <p:grpSp>
          <p:nvGrpSpPr>
            <p:cNvPr id="148" name="Google Shape;148;p6"/>
            <p:cNvGrpSpPr/>
            <p:nvPr/>
          </p:nvGrpSpPr>
          <p:grpSpPr>
            <a:xfrm>
              <a:off x="-148524" y="246037"/>
              <a:ext cx="2074949" cy="962378"/>
              <a:chOff x="-85249" y="3960975"/>
              <a:chExt cx="2074949" cy="962378"/>
            </a:xfrm>
          </p:grpSpPr>
          <p:grpSp>
            <p:nvGrpSpPr>
              <p:cNvPr id="149" name="Google Shape;149;p6"/>
              <p:cNvGrpSpPr/>
              <p:nvPr/>
            </p:nvGrpSpPr>
            <p:grpSpPr>
              <a:xfrm>
                <a:off x="-44137" y="3960975"/>
                <a:ext cx="2033837" cy="459179"/>
                <a:chOff x="-101291" y="3971002"/>
                <a:chExt cx="2033837" cy="459179"/>
              </a:xfrm>
            </p:grpSpPr>
            <p:sp>
              <p:nvSpPr>
                <p:cNvPr id="150" name="Google Shape;150;p6"/>
                <p:cNvSpPr/>
                <p:nvPr/>
              </p:nvSpPr>
              <p:spPr>
                <a:xfrm rot="-5400000">
                  <a:off x="646715" y="3256635"/>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1813971" y="397100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6"/>
              <p:cNvGrpSpPr/>
              <p:nvPr/>
            </p:nvGrpSpPr>
            <p:grpSpPr>
              <a:xfrm>
                <a:off x="-85249" y="4203623"/>
                <a:ext cx="2014791" cy="469195"/>
                <a:chOff x="-35118" y="4163517"/>
                <a:chExt cx="2014791" cy="469195"/>
              </a:xfrm>
            </p:grpSpPr>
            <p:sp>
              <p:nvSpPr>
                <p:cNvPr id="153" name="Google Shape;153;p6"/>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6"/>
              <p:cNvGrpSpPr/>
              <p:nvPr/>
            </p:nvGrpSpPr>
            <p:grpSpPr>
              <a:xfrm>
                <a:off x="-85249" y="4454155"/>
                <a:ext cx="2014791" cy="469199"/>
                <a:chOff x="-35118" y="4345992"/>
                <a:chExt cx="2014791" cy="469199"/>
              </a:xfrm>
            </p:grpSpPr>
            <p:sp>
              <p:nvSpPr>
                <p:cNvPr id="156" name="Google Shape;156;p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 name="Google Shape;158;p6"/>
            <p:cNvGrpSpPr/>
            <p:nvPr/>
          </p:nvGrpSpPr>
          <p:grpSpPr>
            <a:xfrm rot="-899960">
              <a:off x="374474" y="-828634"/>
              <a:ext cx="2249258" cy="1657275"/>
              <a:chOff x="746475" y="-443725"/>
              <a:chExt cx="2249325" cy="1657325"/>
            </a:xfrm>
          </p:grpSpPr>
          <p:sp>
            <p:nvSpPr>
              <p:cNvPr id="159" name="Google Shape;159;p6"/>
              <p:cNvSpPr/>
              <p:nvPr/>
            </p:nvSpPr>
            <p:spPr>
              <a:xfrm>
                <a:off x="746475" y="-443725"/>
                <a:ext cx="2158875" cy="1560825"/>
              </a:xfrm>
              <a:custGeom>
                <a:rect b="b" l="l" r="r" t="t"/>
                <a:pathLst>
                  <a:path extrusionOk="0" fill="none" h="62433" w="86355">
                    <a:moveTo>
                      <a:pt x="86355" y="62433"/>
                    </a:moveTo>
                    <a:lnTo>
                      <a:pt x="34621" y="14833"/>
                    </a:lnTo>
                    <a:lnTo>
                      <a:pt x="1" y="14833"/>
                    </a:lnTo>
                    <a:lnTo>
                      <a:pt x="1"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2877225" y="1095800"/>
                <a:ext cx="118575" cy="117800"/>
              </a:xfrm>
              <a:custGeom>
                <a:rect b="b" l="l" r="r" t="t"/>
                <a:pathLst>
                  <a:path extrusionOk="0" fill="none" h="4712" w="4743">
                    <a:moveTo>
                      <a:pt x="4742" y="2007"/>
                    </a:moveTo>
                    <a:cubicBezTo>
                      <a:pt x="4742" y="3830"/>
                      <a:pt x="2554" y="4712"/>
                      <a:pt x="1277" y="3466"/>
                    </a:cubicBezTo>
                    <a:cubicBezTo>
                      <a:pt x="0" y="2189"/>
                      <a:pt x="912" y="0"/>
                      <a:pt x="2705" y="0"/>
                    </a:cubicBezTo>
                    <a:cubicBezTo>
                      <a:pt x="3830" y="0"/>
                      <a:pt x="4742" y="912"/>
                      <a:pt x="4742"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 name="Google Shape;161;p6"/>
          <p:cNvGrpSpPr/>
          <p:nvPr/>
        </p:nvGrpSpPr>
        <p:grpSpPr>
          <a:xfrm flipH="1">
            <a:off x="6526801" y="-1100503"/>
            <a:ext cx="2948397" cy="2299878"/>
            <a:chOff x="3876" y="-939064"/>
            <a:chExt cx="2948397" cy="2299878"/>
          </a:xfrm>
        </p:grpSpPr>
        <p:grpSp>
          <p:nvGrpSpPr>
            <p:cNvPr id="162" name="Google Shape;162;p6"/>
            <p:cNvGrpSpPr/>
            <p:nvPr/>
          </p:nvGrpSpPr>
          <p:grpSpPr>
            <a:xfrm>
              <a:off x="3876" y="398437"/>
              <a:ext cx="2074949" cy="962378"/>
              <a:chOff x="-85249" y="3960975"/>
              <a:chExt cx="2074949" cy="962378"/>
            </a:xfrm>
          </p:grpSpPr>
          <p:grpSp>
            <p:nvGrpSpPr>
              <p:cNvPr id="163" name="Google Shape;163;p6"/>
              <p:cNvGrpSpPr/>
              <p:nvPr/>
            </p:nvGrpSpPr>
            <p:grpSpPr>
              <a:xfrm>
                <a:off x="-44137" y="3960975"/>
                <a:ext cx="2033837" cy="459179"/>
                <a:chOff x="-101291" y="3971002"/>
                <a:chExt cx="2033837" cy="459179"/>
              </a:xfrm>
            </p:grpSpPr>
            <p:sp>
              <p:nvSpPr>
                <p:cNvPr id="164" name="Google Shape;164;p6"/>
                <p:cNvSpPr/>
                <p:nvPr/>
              </p:nvSpPr>
              <p:spPr>
                <a:xfrm rot="-5400000">
                  <a:off x="646715" y="3256635"/>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1813971" y="397100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6"/>
              <p:cNvGrpSpPr/>
              <p:nvPr/>
            </p:nvGrpSpPr>
            <p:grpSpPr>
              <a:xfrm>
                <a:off x="-85249" y="4203623"/>
                <a:ext cx="2014791" cy="469195"/>
                <a:chOff x="-35118" y="4163517"/>
                <a:chExt cx="2014791" cy="469195"/>
              </a:xfrm>
            </p:grpSpPr>
            <p:sp>
              <p:nvSpPr>
                <p:cNvPr id="167" name="Google Shape;167;p6"/>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6"/>
              <p:cNvGrpSpPr/>
              <p:nvPr/>
            </p:nvGrpSpPr>
            <p:grpSpPr>
              <a:xfrm>
                <a:off x="-85249" y="4454155"/>
                <a:ext cx="2014791" cy="469199"/>
                <a:chOff x="-35118" y="4345992"/>
                <a:chExt cx="2014791" cy="469199"/>
              </a:xfrm>
            </p:grpSpPr>
            <p:sp>
              <p:nvSpPr>
                <p:cNvPr id="170" name="Google Shape;170;p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 name="Google Shape;172;p6"/>
            <p:cNvGrpSpPr/>
            <p:nvPr/>
          </p:nvGrpSpPr>
          <p:grpSpPr>
            <a:xfrm rot="-899960">
              <a:off x="526874" y="-676234"/>
              <a:ext cx="2249258" cy="1657275"/>
              <a:chOff x="746475" y="-443725"/>
              <a:chExt cx="2249325" cy="1657325"/>
            </a:xfrm>
          </p:grpSpPr>
          <p:sp>
            <p:nvSpPr>
              <p:cNvPr id="173" name="Google Shape;173;p6"/>
              <p:cNvSpPr/>
              <p:nvPr/>
            </p:nvSpPr>
            <p:spPr>
              <a:xfrm>
                <a:off x="746475" y="-443725"/>
                <a:ext cx="2158875" cy="1560825"/>
              </a:xfrm>
              <a:custGeom>
                <a:rect b="b" l="l" r="r" t="t"/>
                <a:pathLst>
                  <a:path extrusionOk="0" fill="none" h="62433" w="86355">
                    <a:moveTo>
                      <a:pt x="86355" y="62433"/>
                    </a:moveTo>
                    <a:lnTo>
                      <a:pt x="34621" y="14833"/>
                    </a:lnTo>
                    <a:lnTo>
                      <a:pt x="1" y="14833"/>
                    </a:lnTo>
                    <a:lnTo>
                      <a:pt x="1"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2877225" y="1095800"/>
                <a:ext cx="118575" cy="117800"/>
              </a:xfrm>
              <a:custGeom>
                <a:rect b="b" l="l" r="r" t="t"/>
                <a:pathLst>
                  <a:path extrusionOk="0" fill="none" h="4712" w="4743">
                    <a:moveTo>
                      <a:pt x="4742" y="2007"/>
                    </a:moveTo>
                    <a:cubicBezTo>
                      <a:pt x="4742" y="3830"/>
                      <a:pt x="2554" y="4712"/>
                      <a:pt x="1277" y="3466"/>
                    </a:cubicBezTo>
                    <a:cubicBezTo>
                      <a:pt x="0" y="2189"/>
                      <a:pt x="912" y="0"/>
                      <a:pt x="2705" y="0"/>
                    </a:cubicBezTo>
                    <a:cubicBezTo>
                      <a:pt x="3830" y="0"/>
                      <a:pt x="4742" y="912"/>
                      <a:pt x="4742"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 name="Google Shape;175;p6"/>
          <p:cNvSpPr txBox="1"/>
          <p:nvPr>
            <p:ph type="title"/>
          </p:nvPr>
        </p:nvSpPr>
        <p:spPr>
          <a:xfrm>
            <a:off x="2060700" y="539700"/>
            <a:ext cx="50226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6" name="Shape 176"/>
        <p:cNvGrpSpPr/>
        <p:nvPr/>
      </p:nvGrpSpPr>
      <p:grpSpPr>
        <a:xfrm>
          <a:off x="0" y="0"/>
          <a:ext cx="0" cy="0"/>
          <a:chOff x="0" y="0"/>
          <a:chExt cx="0" cy="0"/>
        </a:xfrm>
      </p:grpSpPr>
      <p:grpSp>
        <p:nvGrpSpPr>
          <p:cNvPr id="177" name="Google Shape;177;p7"/>
          <p:cNvGrpSpPr/>
          <p:nvPr/>
        </p:nvGrpSpPr>
        <p:grpSpPr>
          <a:xfrm>
            <a:off x="-240841" y="4543828"/>
            <a:ext cx="2014791" cy="473128"/>
            <a:chOff x="-35118" y="4342063"/>
            <a:chExt cx="2014791" cy="473128"/>
          </a:xfrm>
        </p:grpSpPr>
        <p:sp>
          <p:nvSpPr>
            <p:cNvPr id="178" name="Google Shape;178;p7"/>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7"/>
          <p:cNvGrpSpPr/>
          <p:nvPr/>
        </p:nvGrpSpPr>
        <p:grpSpPr>
          <a:xfrm>
            <a:off x="-185941" y="4793793"/>
            <a:ext cx="2014791" cy="473128"/>
            <a:chOff x="-35118" y="4342063"/>
            <a:chExt cx="2014791" cy="473128"/>
          </a:xfrm>
        </p:grpSpPr>
        <p:sp>
          <p:nvSpPr>
            <p:cNvPr id="181" name="Google Shape;181;p7"/>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7"/>
          <p:cNvGrpSpPr/>
          <p:nvPr/>
        </p:nvGrpSpPr>
        <p:grpSpPr>
          <a:xfrm>
            <a:off x="-27101" y="9826"/>
            <a:ext cx="1697125" cy="576045"/>
            <a:chOff x="-27101" y="9826"/>
            <a:chExt cx="1697125" cy="576045"/>
          </a:xfrm>
        </p:grpSpPr>
        <p:grpSp>
          <p:nvGrpSpPr>
            <p:cNvPr id="184" name="Google Shape;184;p7"/>
            <p:cNvGrpSpPr/>
            <p:nvPr/>
          </p:nvGrpSpPr>
          <p:grpSpPr>
            <a:xfrm rot="5400000">
              <a:off x="568188" y="-433231"/>
              <a:ext cx="423826" cy="1614380"/>
              <a:chOff x="236836" y="140933"/>
              <a:chExt cx="423826" cy="1614380"/>
            </a:xfrm>
          </p:grpSpPr>
          <p:sp>
            <p:nvSpPr>
              <p:cNvPr id="185" name="Google Shape;185;p7"/>
              <p:cNvSpPr/>
              <p:nvPr/>
            </p:nvSpPr>
            <p:spPr>
              <a:xfrm>
                <a:off x="292013" y="249370"/>
                <a:ext cx="334005" cy="1407885"/>
              </a:xfrm>
              <a:custGeom>
                <a:rect b="b" l="l" r="r" t="t"/>
                <a:pathLst>
                  <a:path extrusionOk="0" h="31521" w="7478">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542088" y="140933"/>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236836" y="163748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7"/>
            <p:cNvGrpSpPr/>
            <p:nvPr/>
          </p:nvGrpSpPr>
          <p:grpSpPr>
            <a:xfrm rot="5400000">
              <a:off x="607062" y="-624336"/>
              <a:ext cx="428800" cy="1697125"/>
              <a:chOff x="79461" y="58200"/>
              <a:chExt cx="428800" cy="1697125"/>
            </a:xfrm>
          </p:grpSpPr>
          <p:sp>
            <p:nvSpPr>
              <p:cNvPr id="189" name="Google Shape;189;p7"/>
              <p:cNvSpPr/>
              <p:nvPr/>
            </p:nvSpPr>
            <p:spPr>
              <a:xfrm>
                <a:off x="138597" y="176034"/>
                <a:ext cx="334050" cy="1481225"/>
              </a:xfrm>
              <a:custGeom>
                <a:rect b="b" l="l" r="r" t="t"/>
                <a:pathLst>
                  <a:path extrusionOk="0" h="33163" w="7479">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389686" y="582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79461" y="16375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 name="Google Shape;192;p7"/>
          <p:cNvGrpSpPr/>
          <p:nvPr/>
        </p:nvGrpSpPr>
        <p:grpSpPr>
          <a:xfrm flipH="1">
            <a:off x="7374534" y="76783"/>
            <a:ext cx="2014791" cy="473128"/>
            <a:chOff x="-35118" y="4342063"/>
            <a:chExt cx="2014791" cy="473128"/>
          </a:xfrm>
        </p:grpSpPr>
        <p:sp>
          <p:nvSpPr>
            <p:cNvPr id="193" name="Google Shape;193;p7"/>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7"/>
          <p:cNvGrpSpPr/>
          <p:nvPr/>
        </p:nvGrpSpPr>
        <p:grpSpPr>
          <a:xfrm flipH="1">
            <a:off x="7472034" y="479147"/>
            <a:ext cx="2014791" cy="473128"/>
            <a:chOff x="-35118" y="4342063"/>
            <a:chExt cx="2014791" cy="473128"/>
          </a:xfrm>
        </p:grpSpPr>
        <p:sp>
          <p:nvSpPr>
            <p:cNvPr id="196" name="Google Shape;196;p7"/>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7"/>
          <p:cNvGrpSpPr/>
          <p:nvPr/>
        </p:nvGrpSpPr>
        <p:grpSpPr>
          <a:xfrm flipH="1" rot="10800000">
            <a:off x="6230050" y="4537371"/>
            <a:ext cx="920275" cy="1078300"/>
            <a:chOff x="4679675" y="-443725"/>
            <a:chExt cx="920275" cy="1078300"/>
          </a:xfrm>
        </p:grpSpPr>
        <p:sp>
          <p:nvSpPr>
            <p:cNvPr id="199" name="Google Shape;199;p7"/>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7"/>
          <p:cNvGrpSpPr/>
          <p:nvPr/>
        </p:nvGrpSpPr>
        <p:grpSpPr>
          <a:xfrm flipH="1" rot="10800000">
            <a:off x="6724000" y="4140263"/>
            <a:ext cx="1129225" cy="1439250"/>
            <a:chOff x="5173625" y="-443725"/>
            <a:chExt cx="1129225" cy="1439250"/>
          </a:xfrm>
        </p:grpSpPr>
        <p:sp>
          <p:nvSpPr>
            <p:cNvPr id="202" name="Google Shape;202;p7"/>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7"/>
          <p:cNvSpPr txBox="1"/>
          <p:nvPr>
            <p:ph type="title"/>
          </p:nvPr>
        </p:nvSpPr>
        <p:spPr>
          <a:xfrm>
            <a:off x="706725" y="980400"/>
            <a:ext cx="4254600" cy="8664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05" name="Google Shape;205;p7"/>
          <p:cNvSpPr txBox="1"/>
          <p:nvPr>
            <p:ph idx="1" type="body"/>
          </p:nvPr>
        </p:nvSpPr>
        <p:spPr>
          <a:xfrm>
            <a:off x="713325" y="1770600"/>
            <a:ext cx="4254600" cy="24687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Font typeface="Lato"/>
              <a:buChar char="●"/>
              <a:defRPr/>
            </a:lvl1pPr>
            <a:lvl2pPr indent="-317500" lvl="1" marL="914400" rtl="0">
              <a:lnSpc>
                <a:spcPct val="100000"/>
              </a:lnSpc>
              <a:spcBef>
                <a:spcPts val="1600"/>
              </a:spcBef>
              <a:spcAft>
                <a:spcPts val="0"/>
              </a:spcAft>
              <a:buSzPts val="1400"/>
              <a:buFont typeface="Lato"/>
              <a:buChar char="○"/>
              <a:defRPr/>
            </a:lvl2pPr>
            <a:lvl3pPr indent="-317500" lvl="2" marL="1371600" rtl="0">
              <a:lnSpc>
                <a:spcPct val="100000"/>
              </a:lnSpc>
              <a:spcBef>
                <a:spcPts val="1600"/>
              </a:spcBef>
              <a:spcAft>
                <a:spcPts val="0"/>
              </a:spcAft>
              <a:buSzPts val="1400"/>
              <a:buFont typeface="Lato"/>
              <a:buChar char="■"/>
              <a:defRPr/>
            </a:lvl3pPr>
            <a:lvl4pPr indent="-317500" lvl="3" marL="1828800" rtl="0">
              <a:lnSpc>
                <a:spcPct val="100000"/>
              </a:lnSpc>
              <a:spcBef>
                <a:spcPts val="1600"/>
              </a:spcBef>
              <a:spcAft>
                <a:spcPts val="0"/>
              </a:spcAft>
              <a:buSzPts val="1400"/>
              <a:buFont typeface="Lato"/>
              <a:buChar char="●"/>
              <a:defRPr/>
            </a:lvl4pPr>
            <a:lvl5pPr indent="-317500" lvl="4" marL="2286000" rtl="0">
              <a:lnSpc>
                <a:spcPct val="100000"/>
              </a:lnSpc>
              <a:spcBef>
                <a:spcPts val="1600"/>
              </a:spcBef>
              <a:spcAft>
                <a:spcPts val="0"/>
              </a:spcAft>
              <a:buSzPts val="1400"/>
              <a:buFont typeface="Lato"/>
              <a:buChar char="○"/>
              <a:defRPr/>
            </a:lvl5pPr>
            <a:lvl6pPr indent="-317500" lvl="5" marL="2743200" rtl="0">
              <a:lnSpc>
                <a:spcPct val="100000"/>
              </a:lnSpc>
              <a:spcBef>
                <a:spcPts val="1600"/>
              </a:spcBef>
              <a:spcAft>
                <a:spcPts val="0"/>
              </a:spcAft>
              <a:buSzPts val="1400"/>
              <a:buFont typeface="Lato"/>
              <a:buChar char="■"/>
              <a:defRPr/>
            </a:lvl6pPr>
            <a:lvl7pPr indent="-317500" lvl="6" marL="3200400" rtl="0">
              <a:lnSpc>
                <a:spcPct val="100000"/>
              </a:lnSpc>
              <a:spcBef>
                <a:spcPts val="1600"/>
              </a:spcBef>
              <a:spcAft>
                <a:spcPts val="0"/>
              </a:spcAft>
              <a:buSzPts val="1400"/>
              <a:buFont typeface="Lato"/>
              <a:buChar char="●"/>
              <a:defRPr/>
            </a:lvl7pPr>
            <a:lvl8pPr indent="-317500" lvl="7" marL="3657600" rtl="0">
              <a:lnSpc>
                <a:spcPct val="100000"/>
              </a:lnSpc>
              <a:spcBef>
                <a:spcPts val="1600"/>
              </a:spcBef>
              <a:spcAft>
                <a:spcPts val="0"/>
              </a:spcAft>
              <a:buSzPts val="1400"/>
              <a:buFont typeface="Lato"/>
              <a:buChar char="○"/>
              <a:defRPr/>
            </a:lvl8pPr>
            <a:lvl9pPr indent="-317500" lvl="8" marL="4114800" rtl="0">
              <a:lnSpc>
                <a:spcPct val="100000"/>
              </a:lnSpc>
              <a:spcBef>
                <a:spcPts val="1600"/>
              </a:spcBef>
              <a:spcAft>
                <a:spcPts val="1600"/>
              </a:spcAft>
              <a:buSzPts val="1400"/>
              <a:buFont typeface="Lato"/>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6" name="Shape 206"/>
        <p:cNvGrpSpPr/>
        <p:nvPr/>
      </p:nvGrpSpPr>
      <p:grpSpPr>
        <a:xfrm>
          <a:off x="0" y="0"/>
          <a:ext cx="0" cy="0"/>
          <a:chOff x="0" y="0"/>
          <a:chExt cx="0" cy="0"/>
        </a:xfrm>
      </p:grpSpPr>
      <p:grpSp>
        <p:nvGrpSpPr>
          <p:cNvPr id="207" name="Google Shape;207;p8"/>
          <p:cNvGrpSpPr/>
          <p:nvPr/>
        </p:nvGrpSpPr>
        <p:grpSpPr>
          <a:xfrm>
            <a:off x="260351" y="2145759"/>
            <a:ext cx="289868" cy="852000"/>
            <a:chOff x="456616" y="2161476"/>
            <a:chExt cx="289868" cy="852000"/>
          </a:xfrm>
        </p:grpSpPr>
        <p:sp>
          <p:nvSpPr>
            <p:cNvPr id="208" name="Google Shape;208;p8"/>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8"/>
          <p:cNvGrpSpPr/>
          <p:nvPr/>
        </p:nvGrpSpPr>
        <p:grpSpPr>
          <a:xfrm>
            <a:off x="6514438" y="4556641"/>
            <a:ext cx="2808779" cy="1148975"/>
            <a:chOff x="6525475" y="148600"/>
            <a:chExt cx="2808779" cy="1148975"/>
          </a:xfrm>
        </p:grpSpPr>
        <p:sp>
          <p:nvSpPr>
            <p:cNvPr id="214" name="Google Shape;214;p8"/>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8"/>
          <p:cNvGrpSpPr/>
          <p:nvPr/>
        </p:nvGrpSpPr>
        <p:grpSpPr>
          <a:xfrm rot="-5400000">
            <a:off x="7480661" y="4711608"/>
            <a:ext cx="2014791" cy="71973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 name="Google Shape;223;p8"/>
          <p:cNvGrpSpPr/>
          <p:nvPr/>
        </p:nvGrpSpPr>
        <p:grpSpPr>
          <a:xfrm rot="-5400000">
            <a:off x="7870685" y="4684474"/>
            <a:ext cx="2014791" cy="469199"/>
            <a:chOff x="-35118" y="4345992"/>
            <a:chExt cx="2014791" cy="469199"/>
          </a:xfrm>
        </p:grpSpPr>
        <p:sp>
          <p:nvSpPr>
            <p:cNvPr id="224" name="Google Shape;224;p8"/>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8"/>
          <p:cNvGrpSpPr/>
          <p:nvPr/>
        </p:nvGrpSpPr>
        <p:grpSpPr>
          <a:xfrm>
            <a:off x="7619075" y="-472615"/>
            <a:ext cx="1623175" cy="143925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 name="Google Shape;233;p8"/>
          <p:cNvGrpSpPr/>
          <p:nvPr/>
        </p:nvGrpSpPr>
        <p:grpSpPr>
          <a:xfrm>
            <a:off x="6362038" y="4861441"/>
            <a:ext cx="2808779" cy="1148975"/>
            <a:chOff x="6525475" y="148600"/>
            <a:chExt cx="2808779" cy="1148975"/>
          </a:xfrm>
        </p:grpSpPr>
        <p:sp>
          <p:nvSpPr>
            <p:cNvPr id="234" name="Google Shape;234;p8"/>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8"/>
          <p:cNvSpPr txBox="1"/>
          <p:nvPr>
            <p:ph type="title"/>
          </p:nvPr>
        </p:nvSpPr>
        <p:spPr>
          <a:xfrm>
            <a:off x="766675" y="1421850"/>
            <a:ext cx="4616100" cy="2299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7" name="Shape 237"/>
        <p:cNvGrpSpPr/>
        <p:nvPr/>
      </p:nvGrpSpPr>
      <p:grpSpPr>
        <a:xfrm>
          <a:off x="0" y="0"/>
          <a:ext cx="0" cy="0"/>
          <a:chOff x="0" y="0"/>
          <a:chExt cx="0" cy="0"/>
        </a:xfrm>
      </p:grpSpPr>
      <p:grpSp>
        <p:nvGrpSpPr>
          <p:cNvPr id="238" name="Google Shape;238;p9"/>
          <p:cNvGrpSpPr/>
          <p:nvPr/>
        </p:nvGrpSpPr>
        <p:grpSpPr>
          <a:xfrm flipH="1" rot="-5400000">
            <a:off x="8142388" y="3383598"/>
            <a:ext cx="1138350" cy="1418750"/>
            <a:chOff x="-784112" y="3818928"/>
            <a:chExt cx="1138350" cy="1418750"/>
          </a:xfrm>
        </p:grpSpPr>
        <p:sp>
          <p:nvSpPr>
            <p:cNvPr id="239" name="Google Shape;239;p9"/>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9"/>
          <p:cNvGrpSpPr/>
          <p:nvPr/>
        </p:nvGrpSpPr>
        <p:grpSpPr>
          <a:xfrm flipH="1" rot="-5400000">
            <a:off x="8374988" y="3596148"/>
            <a:ext cx="1138350" cy="1418750"/>
            <a:chOff x="-784112" y="3818928"/>
            <a:chExt cx="1138350" cy="1418750"/>
          </a:xfrm>
        </p:grpSpPr>
        <p:sp>
          <p:nvSpPr>
            <p:cNvPr id="242" name="Google Shape;242;p9"/>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9"/>
          <p:cNvGrpSpPr/>
          <p:nvPr/>
        </p:nvGrpSpPr>
        <p:grpSpPr>
          <a:xfrm>
            <a:off x="-272766" y="74745"/>
            <a:ext cx="2014791" cy="473128"/>
            <a:chOff x="-35118" y="4342063"/>
            <a:chExt cx="2014791" cy="473128"/>
          </a:xfrm>
        </p:grpSpPr>
        <p:sp>
          <p:nvSpPr>
            <p:cNvPr id="245" name="Google Shape;245;p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9"/>
          <p:cNvGrpSpPr/>
          <p:nvPr/>
        </p:nvGrpSpPr>
        <p:grpSpPr>
          <a:xfrm>
            <a:off x="7413751" y="76596"/>
            <a:ext cx="2033837" cy="1117221"/>
            <a:chOff x="7413751" y="76596"/>
            <a:chExt cx="2033837" cy="1117221"/>
          </a:xfrm>
        </p:grpSpPr>
        <p:grpSp>
          <p:nvGrpSpPr>
            <p:cNvPr id="248" name="Google Shape;248;p9"/>
            <p:cNvGrpSpPr/>
            <p:nvPr/>
          </p:nvGrpSpPr>
          <p:grpSpPr>
            <a:xfrm flipH="1">
              <a:off x="7413751" y="76596"/>
              <a:ext cx="2033837" cy="463108"/>
              <a:chOff x="-101291" y="3967072"/>
              <a:chExt cx="2033837" cy="463108"/>
            </a:xfrm>
          </p:grpSpPr>
          <p:sp>
            <p:nvSpPr>
              <p:cNvPr id="249" name="Google Shape;249;p9"/>
              <p:cNvSpPr/>
              <p:nvPr/>
            </p:nvSpPr>
            <p:spPr>
              <a:xfrm rot="-5400000">
                <a:off x="646715" y="3256635"/>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1813971" y="396707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9"/>
            <p:cNvGrpSpPr/>
            <p:nvPr/>
          </p:nvGrpSpPr>
          <p:grpSpPr>
            <a:xfrm flipH="1">
              <a:off x="7423284" y="366543"/>
              <a:ext cx="2014791" cy="473124"/>
              <a:chOff x="-35118" y="4159588"/>
              <a:chExt cx="2014791" cy="473124"/>
            </a:xfrm>
          </p:grpSpPr>
          <p:sp>
            <p:nvSpPr>
              <p:cNvPr id="252" name="Google Shape;252;p9"/>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1861099" y="4159588"/>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9"/>
            <p:cNvGrpSpPr/>
            <p:nvPr/>
          </p:nvGrpSpPr>
          <p:grpSpPr>
            <a:xfrm flipH="1">
              <a:off x="7423276" y="720689"/>
              <a:ext cx="2014791" cy="473128"/>
              <a:chOff x="-35118" y="4342063"/>
              <a:chExt cx="2014791" cy="473128"/>
            </a:xfrm>
          </p:grpSpPr>
          <p:sp>
            <p:nvSpPr>
              <p:cNvPr id="255" name="Google Shape;255;p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 name="Google Shape;257;p9"/>
          <p:cNvGrpSpPr/>
          <p:nvPr/>
        </p:nvGrpSpPr>
        <p:grpSpPr>
          <a:xfrm>
            <a:off x="-370266" y="473288"/>
            <a:ext cx="2014791" cy="473128"/>
            <a:chOff x="-35118" y="4342063"/>
            <a:chExt cx="2014791" cy="473128"/>
          </a:xfrm>
        </p:grpSpPr>
        <p:sp>
          <p:nvSpPr>
            <p:cNvPr id="258" name="Google Shape;258;p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9"/>
          <p:cNvSpPr txBox="1"/>
          <p:nvPr>
            <p:ph type="title"/>
          </p:nvPr>
        </p:nvSpPr>
        <p:spPr>
          <a:xfrm>
            <a:off x="4691075" y="1303150"/>
            <a:ext cx="3663300" cy="717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1" name="Google Shape;261;p9"/>
          <p:cNvSpPr txBox="1"/>
          <p:nvPr>
            <p:ph idx="1" type="subTitle"/>
          </p:nvPr>
        </p:nvSpPr>
        <p:spPr>
          <a:xfrm>
            <a:off x="4691175" y="2143100"/>
            <a:ext cx="3663300" cy="167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2" name="Shape 262"/>
        <p:cNvGrpSpPr/>
        <p:nvPr/>
      </p:nvGrpSpPr>
      <p:grpSpPr>
        <a:xfrm>
          <a:off x="0" y="0"/>
          <a:ext cx="0" cy="0"/>
          <a:chOff x="0" y="0"/>
          <a:chExt cx="0" cy="0"/>
        </a:xfrm>
      </p:grpSpPr>
      <p:sp>
        <p:nvSpPr>
          <p:cNvPr id="263" name="Google Shape;263;p10"/>
          <p:cNvSpPr txBox="1"/>
          <p:nvPr>
            <p:ph type="title"/>
          </p:nvPr>
        </p:nvSpPr>
        <p:spPr>
          <a:xfrm>
            <a:off x="-41150" y="4095000"/>
            <a:ext cx="9226200" cy="508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700"/>
              <a:buNone/>
              <a:defRPr sz="2500"/>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325" y="539700"/>
            <a:ext cx="7717500" cy="572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700"/>
              <a:buFont typeface="Montserrat"/>
              <a:buNone/>
              <a:defRPr b="1" sz="2700">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3325" y="1152475"/>
            <a:ext cx="7717500" cy="34512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indent="-317500" lvl="1" marL="9144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31"/>
          <p:cNvSpPr txBox="1"/>
          <p:nvPr>
            <p:ph type="ctrTitle"/>
          </p:nvPr>
        </p:nvSpPr>
        <p:spPr>
          <a:xfrm>
            <a:off x="929225" y="1639960"/>
            <a:ext cx="5411400" cy="18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Simon Says</a:t>
            </a:r>
            <a:endParaRPr/>
          </a:p>
        </p:txBody>
      </p:sp>
      <p:pic>
        <p:nvPicPr>
          <p:cNvPr id="861" name="Google Shape;861;p31"/>
          <p:cNvPicPr preferRelativeResize="0"/>
          <p:nvPr/>
        </p:nvPicPr>
        <p:blipFill>
          <a:blip r:embed="rId3">
            <a:alphaModFix/>
          </a:blip>
          <a:stretch>
            <a:fillRect/>
          </a:stretch>
        </p:blipFill>
        <p:spPr>
          <a:xfrm>
            <a:off x="6202783" y="1639950"/>
            <a:ext cx="2412541" cy="186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40"/>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1</a:t>
            </a:r>
            <a:endParaRPr/>
          </a:p>
        </p:txBody>
      </p:sp>
      <p:sp>
        <p:nvSpPr>
          <p:cNvPr id="919" name="Google Shape;919;p40"/>
          <p:cNvSpPr txBox="1"/>
          <p:nvPr>
            <p:ph idx="1" type="body"/>
          </p:nvPr>
        </p:nvSpPr>
        <p:spPr>
          <a:xfrm>
            <a:off x="720000" y="1017600"/>
            <a:ext cx="77040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Place the </a:t>
            </a:r>
            <a:r>
              <a:rPr lang="en" sz="2000">
                <a:solidFill>
                  <a:srgbClr val="FF0000"/>
                </a:solidFill>
              </a:rPr>
              <a:t>LED</a:t>
            </a:r>
            <a:r>
              <a:rPr lang="en" sz="2000"/>
              <a:t>:</a:t>
            </a:r>
            <a:endParaRPr sz="2000"/>
          </a:p>
          <a:p>
            <a:pPr indent="-368300" lvl="0" marL="457200" rtl="0" algn="l">
              <a:spcBef>
                <a:spcPts val="1600"/>
              </a:spcBef>
              <a:spcAft>
                <a:spcPts val="0"/>
              </a:spcAft>
              <a:buSzPts val="2200"/>
              <a:buChar char="●"/>
            </a:pPr>
            <a:r>
              <a:rPr lang="en" sz="2000"/>
              <a:t>The short side: I23</a:t>
            </a:r>
            <a:endParaRPr sz="2000"/>
          </a:p>
          <a:p>
            <a:pPr indent="-368300" lvl="0" marL="457200" rtl="0" algn="l">
              <a:spcBef>
                <a:spcPts val="0"/>
              </a:spcBef>
              <a:spcAft>
                <a:spcPts val="0"/>
              </a:spcAft>
              <a:buSzPts val="2200"/>
              <a:buChar char="●"/>
            </a:pPr>
            <a:r>
              <a:rPr lang="en" sz="2000"/>
              <a:t>The long side: I24</a:t>
            </a:r>
            <a:endParaRPr sz="2000"/>
          </a:p>
          <a:p>
            <a:pPr indent="0" lvl="0" marL="0" rtl="0" algn="l">
              <a:spcBef>
                <a:spcPts val="1600"/>
              </a:spcBef>
              <a:spcAft>
                <a:spcPts val="0"/>
              </a:spcAft>
              <a:buNone/>
            </a:pPr>
            <a:r>
              <a:rPr lang="en" sz="2000"/>
              <a:t>Place the button:</a:t>
            </a:r>
            <a:endParaRPr sz="2000"/>
          </a:p>
          <a:p>
            <a:pPr indent="-368300" lvl="0" marL="457200" rtl="0" algn="l">
              <a:spcBef>
                <a:spcPts val="1600"/>
              </a:spcBef>
              <a:spcAft>
                <a:spcPts val="0"/>
              </a:spcAft>
              <a:buSzPts val="2200"/>
              <a:buChar char="●"/>
            </a:pPr>
            <a:r>
              <a:rPr lang="en" sz="2000"/>
              <a:t>E39, E41, F39, F41</a:t>
            </a:r>
            <a:endParaRPr sz="2000"/>
          </a:p>
        </p:txBody>
      </p:sp>
      <p:pic>
        <p:nvPicPr>
          <p:cNvPr id="920" name="Google Shape;920;p40"/>
          <p:cNvPicPr preferRelativeResize="0"/>
          <p:nvPr/>
        </p:nvPicPr>
        <p:blipFill>
          <a:blip r:embed="rId3">
            <a:alphaModFix/>
          </a:blip>
          <a:stretch>
            <a:fillRect/>
          </a:stretch>
        </p:blipFill>
        <p:spPr>
          <a:xfrm rot="5400000">
            <a:off x="4281651" y="1719399"/>
            <a:ext cx="4816499" cy="170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41"/>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2</a:t>
            </a:r>
            <a:endParaRPr/>
          </a:p>
        </p:txBody>
      </p:sp>
      <p:sp>
        <p:nvSpPr>
          <p:cNvPr id="926" name="Google Shape;926;p41"/>
          <p:cNvSpPr txBox="1"/>
          <p:nvPr>
            <p:ph idx="1" type="body"/>
          </p:nvPr>
        </p:nvSpPr>
        <p:spPr>
          <a:xfrm>
            <a:off x="720000" y="1187400"/>
            <a:ext cx="77040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Place the data wires:</a:t>
            </a:r>
            <a:endParaRPr sz="2000"/>
          </a:p>
          <a:p>
            <a:pPr indent="-368300" lvl="0" marL="457200" rtl="0" algn="l">
              <a:spcBef>
                <a:spcPts val="1600"/>
              </a:spcBef>
              <a:spcAft>
                <a:spcPts val="0"/>
              </a:spcAft>
              <a:buSzPts val="2200"/>
              <a:buChar char="●"/>
            </a:pPr>
            <a:r>
              <a:rPr lang="en" sz="2000">
                <a:solidFill>
                  <a:srgbClr val="00FF00"/>
                </a:solidFill>
              </a:rPr>
              <a:t>Green</a:t>
            </a:r>
            <a:r>
              <a:rPr lang="en" sz="2000"/>
              <a:t>: I5, J28</a:t>
            </a:r>
            <a:endParaRPr sz="2000"/>
          </a:p>
          <a:p>
            <a:pPr indent="-368300" lvl="0" marL="457200" rtl="0" algn="l">
              <a:spcBef>
                <a:spcPts val="0"/>
              </a:spcBef>
              <a:spcAft>
                <a:spcPts val="0"/>
              </a:spcAft>
              <a:buSzPts val="2200"/>
              <a:buChar char="●"/>
            </a:pPr>
            <a:r>
              <a:rPr lang="en" sz="2000">
                <a:solidFill>
                  <a:srgbClr val="00FFFF"/>
                </a:solidFill>
              </a:rPr>
              <a:t>Blue</a:t>
            </a:r>
            <a:r>
              <a:rPr lang="en" sz="2000"/>
              <a:t>: I6, B39</a:t>
            </a:r>
            <a:endParaRPr sz="2000"/>
          </a:p>
        </p:txBody>
      </p:sp>
      <p:pic>
        <p:nvPicPr>
          <p:cNvPr id="927" name="Google Shape;927;p41"/>
          <p:cNvPicPr preferRelativeResize="0"/>
          <p:nvPr/>
        </p:nvPicPr>
        <p:blipFill>
          <a:blip r:embed="rId3">
            <a:alphaModFix/>
          </a:blip>
          <a:stretch>
            <a:fillRect/>
          </a:stretch>
        </p:blipFill>
        <p:spPr>
          <a:xfrm rot="5400000">
            <a:off x="4205437" y="1549062"/>
            <a:ext cx="4590200" cy="2045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42"/>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3</a:t>
            </a:r>
            <a:endParaRPr/>
          </a:p>
        </p:txBody>
      </p:sp>
      <p:sp>
        <p:nvSpPr>
          <p:cNvPr id="933" name="Google Shape;933;p42"/>
          <p:cNvSpPr txBox="1"/>
          <p:nvPr>
            <p:ph idx="1" type="body"/>
          </p:nvPr>
        </p:nvSpPr>
        <p:spPr>
          <a:xfrm>
            <a:off x="720000" y="1187400"/>
            <a:ext cx="77040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Place the Ground (</a:t>
            </a:r>
            <a:r>
              <a:rPr lang="en" sz="2000" u="sng"/>
              <a:t>Black</a:t>
            </a:r>
            <a:r>
              <a:rPr lang="en" sz="2000"/>
              <a:t>) wires:</a:t>
            </a:r>
            <a:endParaRPr sz="2000"/>
          </a:p>
          <a:p>
            <a:pPr indent="-368300" lvl="0" marL="457200" rtl="0" algn="l">
              <a:spcBef>
                <a:spcPts val="1600"/>
              </a:spcBef>
              <a:spcAft>
                <a:spcPts val="0"/>
              </a:spcAft>
              <a:buSzPts val="2200"/>
              <a:buChar char="●"/>
            </a:pPr>
            <a:r>
              <a:rPr lang="en" sz="2000"/>
              <a:t>I12, Left Minus 12</a:t>
            </a:r>
            <a:endParaRPr sz="2000"/>
          </a:p>
          <a:p>
            <a:pPr indent="-368300" lvl="0" marL="457200" rtl="0" algn="l">
              <a:spcBef>
                <a:spcPts val="0"/>
              </a:spcBef>
              <a:spcAft>
                <a:spcPts val="0"/>
              </a:spcAft>
              <a:buSzPts val="2200"/>
              <a:buChar char="●"/>
            </a:pPr>
            <a:r>
              <a:rPr lang="en" sz="2000"/>
              <a:t>G24, </a:t>
            </a:r>
            <a:r>
              <a:rPr lang="en" sz="2000"/>
              <a:t>Left Minus 23</a:t>
            </a:r>
            <a:endParaRPr sz="2000"/>
          </a:p>
          <a:p>
            <a:pPr indent="-368300" lvl="0" marL="457200" rtl="0" algn="l">
              <a:spcBef>
                <a:spcPts val="0"/>
              </a:spcBef>
              <a:spcAft>
                <a:spcPts val="0"/>
              </a:spcAft>
              <a:buSzPts val="2200"/>
              <a:buChar char="●"/>
            </a:pPr>
            <a:r>
              <a:rPr lang="en" sz="2000"/>
              <a:t>I35, </a:t>
            </a:r>
            <a:r>
              <a:rPr lang="en" sz="2000"/>
              <a:t>Left Minus 35</a:t>
            </a:r>
            <a:endParaRPr sz="2000"/>
          </a:p>
        </p:txBody>
      </p:sp>
      <p:pic>
        <p:nvPicPr>
          <p:cNvPr id="934" name="Google Shape;934;p42"/>
          <p:cNvPicPr preferRelativeResize="0"/>
          <p:nvPr/>
        </p:nvPicPr>
        <p:blipFill>
          <a:blip r:embed="rId3">
            <a:alphaModFix/>
          </a:blip>
          <a:stretch>
            <a:fillRect/>
          </a:stretch>
        </p:blipFill>
        <p:spPr>
          <a:xfrm rot="5400000">
            <a:off x="4152862" y="1548262"/>
            <a:ext cx="4712800" cy="2046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43"/>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Learn to Code!</a:t>
            </a:r>
            <a:endParaRPr/>
          </a:p>
        </p:txBody>
      </p:sp>
      <p:pic>
        <p:nvPicPr>
          <p:cNvPr id="940" name="Google Shape;940;p43"/>
          <p:cNvPicPr preferRelativeResize="0"/>
          <p:nvPr/>
        </p:nvPicPr>
        <p:blipFill>
          <a:blip r:embed="rId3">
            <a:alphaModFix/>
          </a:blip>
          <a:stretch>
            <a:fillRect/>
          </a:stretch>
        </p:blipFill>
        <p:spPr>
          <a:xfrm>
            <a:off x="866775" y="1111950"/>
            <a:ext cx="7410450" cy="3600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44"/>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 important things to note before you get started</a:t>
            </a:r>
            <a:endParaRPr/>
          </a:p>
        </p:txBody>
      </p:sp>
      <p:sp>
        <p:nvSpPr>
          <p:cNvPr id="946" name="Google Shape;946;p44"/>
          <p:cNvSpPr txBox="1"/>
          <p:nvPr>
            <p:ph idx="1" type="body"/>
          </p:nvPr>
        </p:nvSpPr>
        <p:spPr>
          <a:xfrm>
            <a:off x="720000" y="1198250"/>
            <a:ext cx="77040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a:p>
            <a:pPr indent="-342900" lvl="0" marL="457200" rtl="0" algn="l">
              <a:spcBef>
                <a:spcPts val="1600"/>
              </a:spcBef>
              <a:spcAft>
                <a:spcPts val="0"/>
              </a:spcAft>
              <a:buSzPts val="1800"/>
              <a:buChar char="●"/>
            </a:pPr>
            <a:r>
              <a:rPr lang="en" sz="1600"/>
              <a:t>The 1k resistors are the blue ones, and they </a:t>
            </a:r>
            <a:r>
              <a:rPr lang="en" sz="1600"/>
              <a:t>connect to the LEDs</a:t>
            </a:r>
            <a:endParaRPr sz="1600"/>
          </a:p>
          <a:p>
            <a:pPr indent="-342900" lvl="0" marL="457200" rtl="0" algn="l">
              <a:spcBef>
                <a:spcPts val="0"/>
              </a:spcBef>
              <a:spcAft>
                <a:spcPts val="0"/>
              </a:spcAft>
              <a:buSzPts val="1800"/>
              <a:buChar char="●"/>
            </a:pPr>
            <a:r>
              <a:rPr lang="en" sz="1600"/>
              <a:t>The 10k resistors are the yellow ones, and they connect to the buttons</a:t>
            </a:r>
            <a:endParaRPr sz="1600"/>
          </a:p>
          <a:p>
            <a:pPr indent="-330200" lvl="1" marL="914400" rtl="0" algn="l">
              <a:spcBef>
                <a:spcPts val="0"/>
              </a:spcBef>
              <a:spcAft>
                <a:spcPts val="0"/>
              </a:spcAft>
              <a:buSzPts val="1600"/>
              <a:buChar char="○"/>
            </a:pPr>
            <a:r>
              <a:rPr lang="en" sz="1600"/>
              <a:t>The long side of the LED is the positive side (the anode), and should connect to the resistor. Where as the short side (the cathode) should </a:t>
            </a:r>
            <a:r>
              <a:rPr lang="en" sz="1600"/>
              <a:t>connect</a:t>
            </a:r>
            <a:r>
              <a:rPr lang="en" sz="1600"/>
              <a:t> to the button.</a:t>
            </a:r>
            <a:endParaRPr sz="1600"/>
          </a:p>
          <a:p>
            <a:pPr indent="-342900" lvl="0" marL="457200" rtl="0" algn="l">
              <a:spcBef>
                <a:spcPts val="0"/>
              </a:spcBef>
              <a:spcAft>
                <a:spcPts val="0"/>
              </a:spcAft>
              <a:buSzPts val="1800"/>
              <a:buChar char="●"/>
            </a:pPr>
            <a:r>
              <a:rPr lang="en" sz="1600"/>
              <a:t>In the schematic on the next slide, it uses a different type of arduino, an arduino uno. This doesn’t make a difference to any of the circuitry, and you will be plugging in the wires to the I/O pins with the same names on the Nano.</a:t>
            </a:r>
            <a:endParaRPr sz="1600"/>
          </a:p>
          <a:p>
            <a:pPr indent="-330200" lvl="0" marL="457200" rtl="0" algn="l">
              <a:spcBef>
                <a:spcPts val="0"/>
              </a:spcBef>
              <a:spcAft>
                <a:spcPts val="0"/>
              </a:spcAft>
              <a:buSzPts val="1600"/>
              <a:buChar char="●"/>
            </a:pPr>
            <a:r>
              <a:rPr lang="en" sz="1600"/>
              <a:t>When this powerpoint references “right/left,  plus/minus,  column” , this correlates with the two sets of plus or minus columns on either side of the board. When we say right, this is the right column when the arduino is on the side of the breadboard closer to you.</a:t>
            </a:r>
            <a:endParaRPr sz="1600"/>
          </a:p>
          <a:p>
            <a:pPr indent="0" lvl="0" marL="0" rtl="0" algn="l">
              <a:spcBef>
                <a:spcPts val="1600"/>
              </a:spcBef>
              <a:spcAft>
                <a:spcPts val="160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45"/>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Schematic</a:t>
            </a:r>
            <a:endParaRPr/>
          </a:p>
        </p:txBody>
      </p:sp>
      <p:pic>
        <p:nvPicPr>
          <p:cNvPr id="952" name="Google Shape;952;p45"/>
          <p:cNvPicPr preferRelativeResize="0"/>
          <p:nvPr/>
        </p:nvPicPr>
        <p:blipFill>
          <a:blip r:embed="rId3">
            <a:alphaModFix/>
          </a:blip>
          <a:stretch>
            <a:fillRect/>
          </a:stretch>
        </p:blipFill>
        <p:spPr>
          <a:xfrm>
            <a:off x="1142900" y="1224625"/>
            <a:ext cx="7152825" cy="2587600"/>
          </a:xfrm>
          <a:prstGeom prst="rect">
            <a:avLst/>
          </a:prstGeom>
          <a:noFill/>
          <a:ln cap="flat" cmpd="sng" w="28575">
            <a:solidFill>
              <a:schemeClr val="accent1"/>
            </a:solidFill>
            <a:prstDash val="solid"/>
            <a:round/>
            <a:headEnd len="sm" w="sm" type="none"/>
            <a:tailEnd len="sm" w="sm" type="none"/>
          </a:ln>
        </p:spPr>
      </p:pic>
      <p:sp>
        <p:nvSpPr>
          <p:cNvPr id="953" name="Google Shape;953;p45"/>
          <p:cNvSpPr txBox="1"/>
          <p:nvPr/>
        </p:nvSpPr>
        <p:spPr>
          <a:xfrm>
            <a:off x="1417425" y="4312200"/>
            <a:ext cx="504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**Note: We flipped the layout. Analog and digital connections were swapped from the original schematic </a:t>
            </a:r>
            <a:r>
              <a:rPr lang="en">
                <a:solidFill>
                  <a:schemeClr val="dk1"/>
                </a:solidFill>
                <a:latin typeface="Source Sans Pro"/>
                <a:ea typeface="Source Sans Pro"/>
                <a:cs typeface="Source Sans Pro"/>
                <a:sym typeface="Source Sans Pro"/>
              </a:rPr>
              <a:t>above</a:t>
            </a:r>
            <a:r>
              <a:rPr lang="en">
                <a:solidFill>
                  <a:schemeClr val="dk1"/>
                </a:solidFill>
                <a:latin typeface="Source Sans Pro"/>
                <a:ea typeface="Source Sans Pro"/>
                <a:cs typeface="Source Sans Pro"/>
                <a:sym typeface="Source Sans Pro"/>
              </a:rPr>
              <a:t>. 1k resistors are in bottom layout. 10k resistors in top layout.</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46"/>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1</a:t>
            </a:r>
            <a:endParaRPr/>
          </a:p>
        </p:txBody>
      </p:sp>
      <p:sp>
        <p:nvSpPr>
          <p:cNvPr id="959" name="Google Shape;959;p46"/>
          <p:cNvSpPr txBox="1"/>
          <p:nvPr/>
        </p:nvSpPr>
        <p:spPr>
          <a:xfrm>
            <a:off x="618450" y="1740600"/>
            <a:ext cx="48243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Plug in the five buttons to:</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E20, F20, E22, F22</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E30, F30, E32, F32</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E40, F40, E42, F42</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E50, F50, E52, F52</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E60, F60, E52, F62</a:t>
            </a:r>
            <a:endParaRPr sz="1600">
              <a:solidFill>
                <a:schemeClr val="dk1"/>
              </a:solidFill>
              <a:latin typeface="Source Sans Pro"/>
              <a:ea typeface="Source Sans Pro"/>
              <a:cs typeface="Source Sans Pro"/>
              <a:sym typeface="Source Sans Pro"/>
            </a:endParaRPr>
          </a:p>
        </p:txBody>
      </p:sp>
      <p:pic>
        <p:nvPicPr>
          <p:cNvPr id="960" name="Google Shape;960;p46"/>
          <p:cNvPicPr preferRelativeResize="0"/>
          <p:nvPr/>
        </p:nvPicPr>
        <p:blipFill>
          <a:blip r:embed="rId3">
            <a:alphaModFix/>
          </a:blip>
          <a:stretch>
            <a:fillRect/>
          </a:stretch>
        </p:blipFill>
        <p:spPr>
          <a:xfrm>
            <a:off x="4572000" y="661200"/>
            <a:ext cx="2865827" cy="3821102"/>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47"/>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2</a:t>
            </a:r>
            <a:endParaRPr/>
          </a:p>
        </p:txBody>
      </p:sp>
      <p:sp>
        <p:nvSpPr>
          <p:cNvPr id="966" name="Google Shape;966;p47"/>
          <p:cNvSpPr txBox="1"/>
          <p:nvPr/>
        </p:nvSpPr>
        <p:spPr>
          <a:xfrm>
            <a:off x="321000" y="1863750"/>
            <a:ext cx="43509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Plug in the four LEDS:</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rgbClr val="00FF00"/>
                </a:solidFill>
                <a:latin typeface="Source Sans Pro"/>
                <a:ea typeface="Source Sans Pro"/>
                <a:cs typeface="Source Sans Pro"/>
                <a:sym typeface="Source Sans Pro"/>
              </a:rPr>
              <a:t>Green</a:t>
            </a:r>
            <a:r>
              <a:rPr lang="en" sz="1600">
                <a:solidFill>
                  <a:schemeClr val="dk1"/>
                </a:solidFill>
                <a:latin typeface="Source Sans Pro"/>
                <a:ea typeface="Source Sans Pro"/>
                <a:cs typeface="Source Sans Pro"/>
                <a:sym typeface="Source Sans Pro"/>
              </a:rPr>
              <a:t>: Short side J30, Long side J29</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rgbClr val="FF0000"/>
                </a:solidFill>
                <a:latin typeface="Source Sans Pro"/>
                <a:ea typeface="Source Sans Pro"/>
                <a:cs typeface="Source Sans Pro"/>
                <a:sym typeface="Source Sans Pro"/>
              </a:rPr>
              <a:t>Red</a:t>
            </a:r>
            <a:r>
              <a:rPr lang="en" sz="1600">
                <a:solidFill>
                  <a:schemeClr val="dk1"/>
                </a:solidFill>
                <a:latin typeface="Source Sans Pro"/>
                <a:ea typeface="Source Sans Pro"/>
                <a:cs typeface="Source Sans Pro"/>
                <a:sym typeface="Source Sans Pro"/>
              </a:rPr>
              <a:t>: Short side J40, Long side J39</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accent1"/>
                </a:solidFill>
                <a:latin typeface="Source Sans Pro"/>
                <a:ea typeface="Source Sans Pro"/>
                <a:cs typeface="Source Sans Pro"/>
                <a:sym typeface="Source Sans Pro"/>
              </a:rPr>
              <a:t>Yellow</a:t>
            </a:r>
            <a:r>
              <a:rPr lang="en" sz="1600">
                <a:solidFill>
                  <a:schemeClr val="dk1"/>
                </a:solidFill>
                <a:latin typeface="Source Sans Pro"/>
                <a:ea typeface="Source Sans Pro"/>
                <a:cs typeface="Source Sans Pro"/>
                <a:sym typeface="Source Sans Pro"/>
              </a:rPr>
              <a:t>: Short side J50, Long side J49</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rgbClr val="00FFFF"/>
                </a:solidFill>
                <a:latin typeface="Source Sans Pro"/>
                <a:ea typeface="Source Sans Pro"/>
                <a:cs typeface="Source Sans Pro"/>
                <a:sym typeface="Source Sans Pro"/>
              </a:rPr>
              <a:t>Blue</a:t>
            </a:r>
            <a:r>
              <a:rPr lang="en" sz="1600">
                <a:solidFill>
                  <a:schemeClr val="dk1"/>
                </a:solidFill>
                <a:latin typeface="Source Sans Pro"/>
                <a:ea typeface="Source Sans Pro"/>
                <a:cs typeface="Source Sans Pro"/>
                <a:sym typeface="Source Sans Pro"/>
              </a:rPr>
              <a:t>: Short side J60, Long side J59</a:t>
            </a:r>
            <a:endParaRPr sz="1600">
              <a:solidFill>
                <a:schemeClr val="dk1"/>
              </a:solidFill>
              <a:latin typeface="Source Sans Pro"/>
              <a:ea typeface="Source Sans Pro"/>
              <a:cs typeface="Source Sans Pro"/>
              <a:sym typeface="Source Sans Pro"/>
            </a:endParaRPr>
          </a:p>
        </p:txBody>
      </p:sp>
      <p:pic>
        <p:nvPicPr>
          <p:cNvPr id="967" name="Google Shape;967;p47"/>
          <p:cNvPicPr preferRelativeResize="0"/>
          <p:nvPr/>
        </p:nvPicPr>
        <p:blipFill>
          <a:blip r:embed="rId3">
            <a:alphaModFix/>
          </a:blip>
          <a:stretch>
            <a:fillRect/>
          </a:stretch>
        </p:blipFill>
        <p:spPr>
          <a:xfrm>
            <a:off x="4937050" y="661200"/>
            <a:ext cx="2865827" cy="3821102"/>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48"/>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3</a:t>
            </a:r>
            <a:endParaRPr/>
          </a:p>
        </p:txBody>
      </p:sp>
      <p:sp>
        <p:nvSpPr>
          <p:cNvPr id="973" name="Google Shape;973;p48"/>
          <p:cNvSpPr txBox="1"/>
          <p:nvPr/>
        </p:nvSpPr>
        <p:spPr>
          <a:xfrm>
            <a:off x="509625" y="1124850"/>
            <a:ext cx="45105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Plug in the 1k resistors (the </a:t>
            </a:r>
            <a:r>
              <a:rPr lang="en" sz="1600">
                <a:solidFill>
                  <a:srgbClr val="00FFFF"/>
                </a:solidFill>
                <a:latin typeface="Source Sans Pro"/>
                <a:ea typeface="Source Sans Pro"/>
                <a:cs typeface="Source Sans Pro"/>
                <a:sym typeface="Source Sans Pro"/>
              </a:rPr>
              <a:t>blue </a:t>
            </a:r>
            <a:r>
              <a:rPr lang="en" sz="1600">
                <a:solidFill>
                  <a:schemeClr val="dk1"/>
                </a:solidFill>
                <a:latin typeface="Source Sans Pro"/>
                <a:ea typeface="Source Sans Pro"/>
                <a:cs typeface="Source Sans Pro"/>
                <a:sym typeface="Source Sans Pro"/>
              </a:rPr>
              <a:t>ones)</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I29, I25</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I39, I35</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I49, I45</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I59, I55</a:t>
            </a:r>
            <a:endParaRPr sz="1600">
              <a:solidFill>
                <a:schemeClr val="dk1"/>
              </a:solidFill>
              <a:latin typeface="Source Sans Pro"/>
              <a:ea typeface="Source Sans Pro"/>
              <a:cs typeface="Source Sans Pro"/>
              <a:sym typeface="Source Sans Pro"/>
            </a:endParaRPr>
          </a:p>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Plug in the 10k resistors (the non-blue ones)</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A</a:t>
            </a:r>
            <a:r>
              <a:rPr lang="en" sz="1600">
                <a:solidFill>
                  <a:schemeClr val="dk1"/>
                </a:solidFill>
                <a:latin typeface="Source Sans Pro"/>
                <a:ea typeface="Source Sans Pro"/>
                <a:cs typeface="Source Sans Pro"/>
                <a:sym typeface="Source Sans Pro"/>
              </a:rPr>
              <a:t>22, Right Positive 22</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A</a:t>
            </a:r>
            <a:r>
              <a:rPr lang="en" sz="1600">
                <a:solidFill>
                  <a:schemeClr val="dk1"/>
                </a:solidFill>
                <a:latin typeface="Source Sans Pro"/>
                <a:ea typeface="Source Sans Pro"/>
                <a:cs typeface="Source Sans Pro"/>
                <a:sym typeface="Source Sans Pro"/>
              </a:rPr>
              <a:t>32, Right </a:t>
            </a:r>
            <a:r>
              <a:rPr lang="en" sz="1600">
                <a:solidFill>
                  <a:schemeClr val="dk1"/>
                </a:solidFill>
                <a:latin typeface="Source Sans Pro"/>
                <a:ea typeface="Source Sans Pro"/>
                <a:cs typeface="Source Sans Pro"/>
                <a:sym typeface="Source Sans Pro"/>
              </a:rPr>
              <a:t>Positive </a:t>
            </a:r>
            <a:r>
              <a:rPr lang="en" sz="1600">
                <a:solidFill>
                  <a:schemeClr val="dk1"/>
                </a:solidFill>
                <a:latin typeface="Source Sans Pro"/>
                <a:ea typeface="Source Sans Pro"/>
                <a:cs typeface="Source Sans Pro"/>
                <a:sym typeface="Source Sans Pro"/>
              </a:rPr>
              <a:t>31</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A</a:t>
            </a:r>
            <a:r>
              <a:rPr lang="en" sz="1600">
                <a:solidFill>
                  <a:schemeClr val="dk1"/>
                </a:solidFill>
                <a:latin typeface="Source Sans Pro"/>
                <a:ea typeface="Source Sans Pro"/>
                <a:cs typeface="Source Sans Pro"/>
                <a:sym typeface="Source Sans Pro"/>
              </a:rPr>
              <a:t>42, Right </a:t>
            </a:r>
            <a:r>
              <a:rPr lang="en" sz="1600">
                <a:solidFill>
                  <a:schemeClr val="dk1"/>
                </a:solidFill>
                <a:latin typeface="Source Sans Pro"/>
                <a:ea typeface="Source Sans Pro"/>
                <a:cs typeface="Source Sans Pro"/>
                <a:sym typeface="Source Sans Pro"/>
              </a:rPr>
              <a:t>Positive </a:t>
            </a:r>
            <a:r>
              <a:rPr lang="en" sz="1600">
                <a:solidFill>
                  <a:schemeClr val="dk1"/>
                </a:solidFill>
                <a:latin typeface="Source Sans Pro"/>
                <a:ea typeface="Source Sans Pro"/>
                <a:cs typeface="Source Sans Pro"/>
                <a:sym typeface="Source Sans Pro"/>
              </a:rPr>
              <a:t>42</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A</a:t>
            </a:r>
            <a:r>
              <a:rPr lang="en" sz="1600">
                <a:solidFill>
                  <a:schemeClr val="dk1"/>
                </a:solidFill>
                <a:latin typeface="Source Sans Pro"/>
                <a:ea typeface="Source Sans Pro"/>
                <a:cs typeface="Source Sans Pro"/>
                <a:sym typeface="Source Sans Pro"/>
              </a:rPr>
              <a:t>52, Right </a:t>
            </a:r>
            <a:r>
              <a:rPr lang="en" sz="1600">
                <a:solidFill>
                  <a:schemeClr val="dk1"/>
                </a:solidFill>
                <a:latin typeface="Source Sans Pro"/>
                <a:ea typeface="Source Sans Pro"/>
                <a:cs typeface="Source Sans Pro"/>
                <a:sym typeface="Source Sans Pro"/>
              </a:rPr>
              <a:t>Positive</a:t>
            </a:r>
            <a:r>
              <a:rPr lang="en" sz="1600">
                <a:solidFill>
                  <a:schemeClr val="dk1"/>
                </a:solidFill>
                <a:latin typeface="Source Sans Pro"/>
                <a:ea typeface="Source Sans Pro"/>
                <a:cs typeface="Source Sans Pro"/>
                <a:sym typeface="Source Sans Pro"/>
              </a:rPr>
              <a:t> 52</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A</a:t>
            </a:r>
            <a:r>
              <a:rPr lang="en" sz="1600">
                <a:solidFill>
                  <a:schemeClr val="dk1"/>
                </a:solidFill>
                <a:latin typeface="Source Sans Pro"/>
                <a:ea typeface="Source Sans Pro"/>
                <a:cs typeface="Source Sans Pro"/>
                <a:sym typeface="Source Sans Pro"/>
              </a:rPr>
              <a:t>62, Right </a:t>
            </a:r>
            <a:r>
              <a:rPr lang="en" sz="1600">
                <a:solidFill>
                  <a:schemeClr val="dk1"/>
                </a:solidFill>
                <a:latin typeface="Source Sans Pro"/>
                <a:ea typeface="Source Sans Pro"/>
                <a:cs typeface="Source Sans Pro"/>
                <a:sym typeface="Source Sans Pro"/>
              </a:rPr>
              <a:t>Positive </a:t>
            </a:r>
            <a:r>
              <a:rPr lang="en" sz="1600">
                <a:solidFill>
                  <a:schemeClr val="dk1"/>
                </a:solidFill>
                <a:latin typeface="Source Sans Pro"/>
                <a:ea typeface="Source Sans Pro"/>
                <a:cs typeface="Source Sans Pro"/>
                <a:sym typeface="Source Sans Pro"/>
              </a:rPr>
              <a:t>61</a:t>
            </a:r>
            <a:endParaRPr sz="1600">
              <a:solidFill>
                <a:schemeClr val="dk1"/>
              </a:solidFill>
              <a:latin typeface="Source Sans Pro"/>
              <a:ea typeface="Source Sans Pro"/>
              <a:cs typeface="Source Sans Pro"/>
              <a:sym typeface="Source Sans Pro"/>
            </a:endParaRPr>
          </a:p>
        </p:txBody>
      </p:sp>
      <p:pic>
        <p:nvPicPr>
          <p:cNvPr id="974" name="Google Shape;974;p48"/>
          <p:cNvPicPr preferRelativeResize="0"/>
          <p:nvPr/>
        </p:nvPicPr>
        <p:blipFill>
          <a:blip r:embed="rId3">
            <a:alphaModFix/>
          </a:blip>
          <a:stretch>
            <a:fillRect/>
          </a:stretch>
        </p:blipFill>
        <p:spPr>
          <a:xfrm>
            <a:off x="4913950" y="661200"/>
            <a:ext cx="2865827" cy="3821102"/>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49"/>
          <p:cNvSpPr txBox="1"/>
          <p:nvPr>
            <p:ph type="title"/>
          </p:nvPr>
        </p:nvSpPr>
        <p:spPr>
          <a:xfrm>
            <a:off x="719988" y="524363"/>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4</a:t>
            </a:r>
            <a:endParaRPr/>
          </a:p>
        </p:txBody>
      </p:sp>
      <p:sp>
        <p:nvSpPr>
          <p:cNvPr id="980" name="Google Shape;980;p49"/>
          <p:cNvSpPr txBox="1"/>
          <p:nvPr/>
        </p:nvSpPr>
        <p:spPr>
          <a:xfrm>
            <a:off x="475638" y="1124850"/>
            <a:ext cx="51465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Plug in the wires connecting the LEDs</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rgbClr val="00FF00"/>
                </a:solidFill>
                <a:latin typeface="Source Sans Pro"/>
                <a:ea typeface="Source Sans Pro"/>
                <a:cs typeface="Source Sans Pro"/>
                <a:sym typeface="Source Sans Pro"/>
              </a:rPr>
              <a:t>Green</a:t>
            </a:r>
            <a:r>
              <a:rPr lang="en" sz="1600">
                <a:solidFill>
                  <a:schemeClr val="dk1"/>
                </a:solidFill>
                <a:latin typeface="Source Sans Pro"/>
                <a:ea typeface="Source Sans Pro"/>
                <a:cs typeface="Source Sans Pro"/>
                <a:sym typeface="Source Sans Pro"/>
              </a:rPr>
              <a:t>: J25, I11 </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rgbClr val="FF0000"/>
                </a:solidFill>
                <a:latin typeface="Source Sans Pro"/>
                <a:ea typeface="Source Sans Pro"/>
                <a:cs typeface="Source Sans Pro"/>
                <a:sym typeface="Source Sans Pro"/>
              </a:rPr>
              <a:t>Red</a:t>
            </a:r>
            <a:r>
              <a:rPr lang="en" sz="1600">
                <a:solidFill>
                  <a:schemeClr val="dk1"/>
                </a:solidFill>
                <a:latin typeface="Source Sans Pro"/>
                <a:ea typeface="Source Sans Pro"/>
                <a:cs typeface="Source Sans Pro"/>
                <a:sym typeface="Source Sans Pro"/>
              </a:rPr>
              <a:t>: J35, I10 </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accent1"/>
                </a:solidFill>
                <a:latin typeface="Source Sans Pro"/>
                <a:ea typeface="Source Sans Pro"/>
                <a:cs typeface="Source Sans Pro"/>
                <a:sym typeface="Source Sans Pro"/>
              </a:rPr>
              <a:t>Yellow</a:t>
            </a:r>
            <a:r>
              <a:rPr lang="en" sz="1600">
                <a:solidFill>
                  <a:schemeClr val="dk1"/>
                </a:solidFill>
                <a:latin typeface="Source Sans Pro"/>
                <a:ea typeface="Source Sans Pro"/>
                <a:cs typeface="Source Sans Pro"/>
                <a:sym typeface="Source Sans Pro"/>
              </a:rPr>
              <a:t>: J45, I9 </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rgbClr val="00FFFF"/>
                </a:solidFill>
                <a:latin typeface="Source Sans Pro"/>
                <a:ea typeface="Source Sans Pro"/>
                <a:cs typeface="Source Sans Pro"/>
                <a:sym typeface="Source Sans Pro"/>
              </a:rPr>
              <a:t>Blue</a:t>
            </a:r>
            <a:r>
              <a:rPr lang="en" sz="1600">
                <a:solidFill>
                  <a:schemeClr val="dk1"/>
                </a:solidFill>
                <a:latin typeface="Source Sans Pro"/>
                <a:ea typeface="Source Sans Pro"/>
                <a:cs typeface="Source Sans Pro"/>
                <a:sym typeface="Source Sans Pro"/>
              </a:rPr>
              <a:t>: J55, I8 </a:t>
            </a:r>
            <a:endParaRPr sz="1600">
              <a:solidFill>
                <a:schemeClr val="dk1"/>
              </a:solidFill>
              <a:latin typeface="Source Sans Pro"/>
              <a:ea typeface="Source Sans Pro"/>
              <a:cs typeface="Source Sans Pro"/>
              <a:sym typeface="Source Sans Pro"/>
            </a:endParaRPr>
          </a:p>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Plug in the wires connecting the buttons</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rgbClr val="00FFFF"/>
                </a:solidFill>
                <a:latin typeface="Source Sans Pro"/>
                <a:ea typeface="Source Sans Pro"/>
                <a:cs typeface="Source Sans Pro"/>
                <a:sym typeface="Source Sans Pro"/>
              </a:rPr>
              <a:t>Blue</a:t>
            </a:r>
            <a:r>
              <a:rPr lang="en" sz="1600">
                <a:solidFill>
                  <a:schemeClr val="dk1"/>
                </a:solidFill>
                <a:latin typeface="Source Sans Pro"/>
                <a:ea typeface="Source Sans Pro"/>
                <a:cs typeface="Source Sans Pro"/>
                <a:sym typeface="Source Sans Pro"/>
              </a:rPr>
              <a:t>: B22, </a:t>
            </a:r>
            <a:r>
              <a:rPr lang="en" sz="1600">
                <a:solidFill>
                  <a:schemeClr val="dk1"/>
                </a:solidFill>
                <a:latin typeface="Source Sans Pro"/>
                <a:ea typeface="Source Sans Pro"/>
                <a:cs typeface="Source Sans Pro"/>
                <a:sym typeface="Source Sans Pro"/>
              </a:rPr>
              <a:t>B8</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rgbClr val="00FF00"/>
                </a:solidFill>
                <a:latin typeface="Source Sans Pro"/>
                <a:ea typeface="Source Sans Pro"/>
                <a:cs typeface="Source Sans Pro"/>
                <a:sym typeface="Source Sans Pro"/>
              </a:rPr>
              <a:t>Green</a:t>
            </a:r>
            <a:r>
              <a:rPr lang="en" sz="1600">
                <a:solidFill>
                  <a:schemeClr val="dk1"/>
                </a:solidFill>
                <a:latin typeface="Source Sans Pro"/>
                <a:ea typeface="Source Sans Pro"/>
                <a:cs typeface="Source Sans Pro"/>
                <a:sym typeface="Source Sans Pro"/>
              </a:rPr>
              <a:t>: B3</a:t>
            </a:r>
            <a:r>
              <a:rPr lang="en" sz="1600">
                <a:solidFill>
                  <a:schemeClr val="dk1"/>
                </a:solidFill>
                <a:latin typeface="Source Sans Pro"/>
                <a:ea typeface="Source Sans Pro"/>
                <a:cs typeface="Source Sans Pro"/>
                <a:sym typeface="Source Sans Pro"/>
              </a:rPr>
              <a:t>2, B7</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rgbClr val="FF0000"/>
                </a:solidFill>
                <a:latin typeface="Source Sans Pro"/>
                <a:ea typeface="Source Sans Pro"/>
                <a:cs typeface="Source Sans Pro"/>
                <a:sym typeface="Source Sans Pro"/>
              </a:rPr>
              <a:t>Red</a:t>
            </a:r>
            <a:r>
              <a:rPr lang="en" sz="1600">
                <a:solidFill>
                  <a:schemeClr val="dk1"/>
                </a:solidFill>
                <a:latin typeface="Source Sans Pro"/>
                <a:ea typeface="Source Sans Pro"/>
                <a:cs typeface="Source Sans Pro"/>
                <a:sym typeface="Source Sans Pro"/>
              </a:rPr>
              <a:t>: B42, B6</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accent1"/>
                </a:solidFill>
                <a:latin typeface="Source Sans Pro"/>
                <a:ea typeface="Source Sans Pro"/>
                <a:cs typeface="Source Sans Pro"/>
                <a:sym typeface="Source Sans Pro"/>
              </a:rPr>
              <a:t>Yellow</a:t>
            </a:r>
            <a:r>
              <a:rPr lang="en" sz="1600">
                <a:solidFill>
                  <a:schemeClr val="dk1"/>
                </a:solidFill>
                <a:latin typeface="Source Sans Pro"/>
                <a:ea typeface="Source Sans Pro"/>
                <a:cs typeface="Source Sans Pro"/>
                <a:sym typeface="Source Sans Pro"/>
              </a:rPr>
              <a:t>: B52, B5</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rgbClr val="00FFFF"/>
                </a:solidFill>
                <a:latin typeface="Source Sans Pro"/>
                <a:ea typeface="Source Sans Pro"/>
                <a:cs typeface="Source Sans Pro"/>
                <a:sym typeface="Source Sans Pro"/>
              </a:rPr>
              <a:t>Blue</a:t>
            </a:r>
            <a:r>
              <a:rPr lang="en" sz="1600">
                <a:solidFill>
                  <a:schemeClr val="dk1"/>
                </a:solidFill>
                <a:latin typeface="Source Sans Pro"/>
                <a:ea typeface="Source Sans Pro"/>
                <a:cs typeface="Source Sans Pro"/>
                <a:sym typeface="Source Sans Pro"/>
              </a:rPr>
              <a:t>: B62, B4</a:t>
            </a:r>
            <a:endParaRPr sz="1600">
              <a:solidFill>
                <a:schemeClr val="dk1"/>
              </a:solidFill>
              <a:latin typeface="Source Sans Pro"/>
              <a:ea typeface="Source Sans Pro"/>
              <a:cs typeface="Source Sans Pro"/>
              <a:sym typeface="Source Sans Pro"/>
            </a:endParaRPr>
          </a:p>
        </p:txBody>
      </p:sp>
      <p:pic>
        <p:nvPicPr>
          <p:cNvPr id="981" name="Google Shape;981;p49"/>
          <p:cNvPicPr preferRelativeResize="0"/>
          <p:nvPr/>
        </p:nvPicPr>
        <p:blipFill>
          <a:blip r:embed="rId3">
            <a:alphaModFix/>
          </a:blip>
          <a:stretch>
            <a:fillRect/>
          </a:stretch>
        </p:blipFill>
        <p:spPr>
          <a:xfrm>
            <a:off x="4909650" y="229250"/>
            <a:ext cx="2600248" cy="1950202"/>
          </a:xfrm>
          <a:prstGeom prst="rect">
            <a:avLst/>
          </a:prstGeom>
          <a:noFill/>
          <a:ln cap="flat" cmpd="sng" w="28575">
            <a:solidFill>
              <a:schemeClr val="accent1"/>
            </a:solidFill>
            <a:prstDash val="solid"/>
            <a:round/>
            <a:headEnd len="sm" w="sm" type="none"/>
            <a:tailEnd len="sm" w="sm" type="none"/>
          </a:ln>
        </p:spPr>
      </p:pic>
      <p:pic>
        <p:nvPicPr>
          <p:cNvPr id="982" name="Google Shape;982;p49"/>
          <p:cNvPicPr preferRelativeResize="0"/>
          <p:nvPr/>
        </p:nvPicPr>
        <p:blipFill>
          <a:blip r:embed="rId4">
            <a:alphaModFix/>
          </a:blip>
          <a:stretch>
            <a:fillRect/>
          </a:stretch>
        </p:blipFill>
        <p:spPr>
          <a:xfrm>
            <a:off x="6086599" y="2340650"/>
            <a:ext cx="1996401" cy="2661852"/>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5" name="Shape 865"/>
        <p:cNvGrpSpPr/>
        <p:nvPr/>
      </p:nvGrpSpPr>
      <p:grpSpPr>
        <a:xfrm>
          <a:off x="0" y="0"/>
          <a:ext cx="0" cy="0"/>
          <a:chOff x="0" y="0"/>
          <a:chExt cx="0" cy="0"/>
        </a:xfrm>
      </p:grpSpPr>
      <p:sp>
        <p:nvSpPr>
          <p:cNvPr id="866" name="Google Shape;866;p32"/>
          <p:cNvSpPr txBox="1"/>
          <p:nvPr>
            <p:ph type="title"/>
          </p:nvPr>
        </p:nvSpPr>
        <p:spPr>
          <a:xfrm>
            <a:off x="385225" y="450525"/>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 Microcontroller?</a:t>
            </a:r>
            <a:endParaRPr/>
          </a:p>
        </p:txBody>
      </p:sp>
      <p:sp>
        <p:nvSpPr>
          <p:cNvPr id="867" name="Google Shape;867;p32"/>
          <p:cNvSpPr txBox="1"/>
          <p:nvPr>
            <p:ph idx="1" type="body"/>
          </p:nvPr>
        </p:nvSpPr>
        <p:spPr>
          <a:xfrm>
            <a:off x="451775" y="1121850"/>
            <a:ext cx="4863000" cy="34164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The Arduino you will be using today is a type of Microcontroller! But what is a Microcontroller? </a:t>
            </a:r>
            <a:endParaRPr sz="1500"/>
          </a:p>
          <a:p>
            <a:pPr indent="-323850" lvl="0" marL="457200" rtl="0" algn="l">
              <a:spcBef>
                <a:spcPts val="0"/>
              </a:spcBef>
              <a:spcAft>
                <a:spcPts val="0"/>
              </a:spcAft>
              <a:buSzPts val="1500"/>
              <a:buChar char="●"/>
            </a:pPr>
            <a:r>
              <a:rPr lang="en" sz="1500"/>
              <a:t>A microcontroller is the main chip embedded inside of a larger system (the arduino in this case) with the intent to control a singular function in a device. It does this by interpreting data it receives from its I/O pins. </a:t>
            </a:r>
            <a:endParaRPr sz="1500"/>
          </a:p>
          <a:p>
            <a:pPr indent="-323850" lvl="0" marL="457200" rtl="0" algn="l">
              <a:spcBef>
                <a:spcPts val="0"/>
              </a:spcBef>
              <a:spcAft>
                <a:spcPts val="0"/>
              </a:spcAft>
              <a:buSzPts val="1500"/>
              <a:buChar char="●"/>
            </a:pPr>
            <a:r>
              <a:rPr lang="en" sz="1500"/>
              <a:t>The information that the arduino receives is stored in its data memory, where the microcontroller can access it and use the instructions the user has programmed into it to decipher and apply the incoming data</a:t>
            </a:r>
            <a:r>
              <a:rPr lang="en" sz="1500"/>
              <a:t>. It then uses its I/O pins to communicate and enact the actions the user instructed it to do.</a:t>
            </a:r>
            <a:endParaRPr sz="1500"/>
          </a:p>
        </p:txBody>
      </p:sp>
      <p:pic>
        <p:nvPicPr>
          <p:cNvPr id="868" name="Google Shape;868;p32"/>
          <p:cNvPicPr preferRelativeResize="0"/>
          <p:nvPr/>
        </p:nvPicPr>
        <p:blipFill>
          <a:blip r:embed="rId3">
            <a:alphaModFix/>
          </a:blip>
          <a:stretch>
            <a:fillRect/>
          </a:stretch>
        </p:blipFill>
        <p:spPr>
          <a:xfrm>
            <a:off x="5529775" y="1121850"/>
            <a:ext cx="3440199" cy="249095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50"/>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5</a:t>
            </a:r>
            <a:endParaRPr/>
          </a:p>
        </p:txBody>
      </p:sp>
      <p:sp>
        <p:nvSpPr>
          <p:cNvPr id="988" name="Google Shape;988;p50"/>
          <p:cNvSpPr txBox="1"/>
          <p:nvPr/>
        </p:nvSpPr>
        <p:spPr>
          <a:xfrm>
            <a:off x="720000" y="1371150"/>
            <a:ext cx="3975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Plug in the </a:t>
            </a:r>
            <a:r>
              <a:rPr lang="en" sz="1600">
                <a:solidFill>
                  <a:schemeClr val="dk1"/>
                </a:solidFill>
                <a:latin typeface="Source Sans Pro"/>
                <a:ea typeface="Source Sans Pro"/>
                <a:cs typeface="Source Sans Pro"/>
                <a:sym typeface="Source Sans Pro"/>
              </a:rPr>
              <a:t>ground</a:t>
            </a:r>
            <a:r>
              <a:rPr lang="en" sz="1600">
                <a:solidFill>
                  <a:schemeClr val="dk1"/>
                </a:solidFill>
                <a:latin typeface="Source Sans Pro"/>
                <a:ea typeface="Source Sans Pro"/>
                <a:cs typeface="Source Sans Pro"/>
                <a:sym typeface="Source Sans Pro"/>
              </a:rPr>
              <a:t> wires (</a:t>
            </a:r>
            <a:r>
              <a:rPr lang="en" sz="1600" u="sng">
                <a:solidFill>
                  <a:srgbClr val="F3F3F3"/>
                </a:solidFill>
                <a:latin typeface="Source Sans Pro"/>
                <a:ea typeface="Source Sans Pro"/>
                <a:cs typeface="Source Sans Pro"/>
                <a:sym typeface="Source Sans Pro"/>
              </a:rPr>
              <a:t>black</a:t>
            </a:r>
            <a:r>
              <a:rPr lang="en" sz="1600">
                <a:solidFill>
                  <a:schemeClr val="dk1"/>
                </a:solidFill>
                <a:latin typeface="Source Sans Pro"/>
                <a:ea typeface="Source Sans Pro"/>
                <a:cs typeface="Source Sans Pro"/>
                <a:sym typeface="Source Sans Pro"/>
              </a:rPr>
              <a:t> wires)</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B14, Right Negative 15</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A20, Right Negative 19</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A30, </a:t>
            </a:r>
            <a:r>
              <a:rPr lang="en" sz="1600">
                <a:solidFill>
                  <a:schemeClr val="dk1"/>
                </a:solidFill>
                <a:latin typeface="Source Sans Pro"/>
                <a:ea typeface="Source Sans Pro"/>
                <a:cs typeface="Source Sans Pro"/>
                <a:sym typeface="Source Sans Pro"/>
              </a:rPr>
              <a:t>Right Negative 30</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A40, </a:t>
            </a:r>
            <a:r>
              <a:rPr lang="en" sz="1600">
                <a:solidFill>
                  <a:schemeClr val="dk1"/>
                </a:solidFill>
                <a:latin typeface="Source Sans Pro"/>
                <a:ea typeface="Source Sans Pro"/>
                <a:cs typeface="Source Sans Pro"/>
                <a:sym typeface="Source Sans Pro"/>
              </a:rPr>
              <a:t>Right Negative 40</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A50, </a:t>
            </a:r>
            <a:r>
              <a:rPr lang="en" sz="1600">
                <a:solidFill>
                  <a:schemeClr val="dk1"/>
                </a:solidFill>
                <a:latin typeface="Source Sans Pro"/>
                <a:ea typeface="Source Sans Pro"/>
                <a:cs typeface="Source Sans Pro"/>
                <a:sym typeface="Source Sans Pro"/>
              </a:rPr>
              <a:t>Right Negative 49</a:t>
            </a:r>
            <a:endParaRPr sz="1600">
              <a:solidFill>
                <a:schemeClr val="dk1"/>
              </a:solidFill>
              <a:latin typeface="Source Sans Pro"/>
              <a:ea typeface="Source Sans Pro"/>
              <a:cs typeface="Source Sans Pro"/>
              <a:sym typeface="Source Sans Pro"/>
            </a:endParaRPr>
          </a:p>
          <a:p>
            <a:pPr indent="-330200" lvl="0" marL="9144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A60, </a:t>
            </a:r>
            <a:r>
              <a:rPr lang="en" sz="1600">
                <a:solidFill>
                  <a:schemeClr val="dk1"/>
                </a:solidFill>
                <a:latin typeface="Source Sans Pro"/>
                <a:ea typeface="Source Sans Pro"/>
                <a:cs typeface="Source Sans Pro"/>
                <a:sym typeface="Source Sans Pro"/>
              </a:rPr>
              <a:t>Right Negative 60</a:t>
            </a:r>
            <a:endParaRPr sz="1600">
              <a:solidFill>
                <a:schemeClr val="dk1"/>
              </a:solidFill>
              <a:latin typeface="Source Sans Pro"/>
              <a:ea typeface="Source Sans Pro"/>
              <a:cs typeface="Source Sans Pro"/>
              <a:sym typeface="Source Sans Pro"/>
            </a:endParaRPr>
          </a:p>
          <a:p>
            <a:pPr indent="-330200" lvl="0" marL="457200" rtl="0" algn="l">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Plug in the power wire (extra </a:t>
            </a:r>
            <a:r>
              <a:rPr lang="en" sz="1600">
                <a:solidFill>
                  <a:srgbClr val="FF0000"/>
                </a:solidFill>
                <a:latin typeface="Source Sans Pro"/>
                <a:ea typeface="Source Sans Pro"/>
                <a:cs typeface="Source Sans Pro"/>
                <a:sym typeface="Source Sans Pro"/>
              </a:rPr>
              <a:t>red </a:t>
            </a:r>
            <a:r>
              <a:rPr lang="en" sz="1600">
                <a:solidFill>
                  <a:schemeClr val="dk1"/>
                </a:solidFill>
                <a:latin typeface="Source Sans Pro"/>
                <a:ea typeface="Source Sans Pro"/>
                <a:cs typeface="Source Sans Pro"/>
                <a:sym typeface="Source Sans Pro"/>
              </a:rPr>
              <a:t>wire)</a:t>
            </a:r>
            <a:endParaRPr sz="1600">
              <a:solidFill>
                <a:schemeClr val="dk1"/>
              </a:solidFill>
              <a:latin typeface="Source Sans Pro"/>
              <a:ea typeface="Source Sans Pro"/>
              <a:cs typeface="Source Sans Pro"/>
              <a:sym typeface="Source Sans Pro"/>
            </a:endParaRPr>
          </a:p>
          <a:p>
            <a:pPr indent="-330200" lvl="1" marL="914400" rtl="0" algn="l">
              <a:spcBef>
                <a:spcPts val="0"/>
              </a:spcBef>
              <a:spcAft>
                <a:spcPts val="0"/>
              </a:spcAft>
              <a:buClr>
                <a:schemeClr val="dk1"/>
              </a:buClr>
              <a:buSzPts val="1600"/>
              <a:buFont typeface="Source Sans Pro"/>
              <a:buChar char="○"/>
            </a:pPr>
            <a:r>
              <a:rPr lang="en" sz="1600">
                <a:solidFill>
                  <a:schemeClr val="dk1"/>
                </a:solidFill>
                <a:latin typeface="Source Sans Pro"/>
                <a:ea typeface="Source Sans Pro"/>
                <a:cs typeface="Source Sans Pro"/>
                <a:sym typeface="Source Sans Pro"/>
              </a:rPr>
              <a:t>B12, Right Positive 12</a:t>
            </a:r>
            <a:endParaRPr sz="1600">
              <a:solidFill>
                <a:schemeClr val="dk1"/>
              </a:solidFill>
              <a:latin typeface="Source Sans Pro"/>
              <a:ea typeface="Source Sans Pro"/>
              <a:cs typeface="Source Sans Pro"/>
              <a:sym typeface="Source Sans Pro"/>
            </a:endParaRPr>
          </a:p>
        </p:txBody>
      </p:sp>
      <p:pic>
        <p:nvPicPr>
          <p:cNvPr id="989" name="Google Shape;989;p50"/>
          <p:cNvPicPr preferRelativeResize="0"/>
          <p:nvPr/>
        </p:nvPicPr>
        <p:blipFill>
          <a:blip r:embed="rId3">
            <a:alphaModFix/>
          </a:blip>
          <a:stretch>
            <a:fillRect/>
          </a:stretch>
        </p:blipFill>
        <p:spPr>
          <a:xfrm>
            <a:off x="5431225" y="1002311"/>
            <a:ext cx="2354150" cy="3138877"/>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51"/>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 the code you’ve been learning!</a:t>
            </a:r>
            <a:endParaRPr/>
          </a:p>
        </p:txBody>
      </p:sp>
      <p:sp>
        <p:nvSpPr>
          <p:cNvPr id="995" name="Google Shape;995;p51"/>
          <p:cNvSpPr txBox="1"/>
          <p:nvPr>
            <p:ph idx="1" type="body"/>
          </p:nvPr>
        </p:nvSpPr>
        <p:spPr>
          <a:xfrm>
            <a:off x="553125" y="539700"/>
            <a:ext cx="77040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a:p>
            <a:pPr indent="-355600" lvl="0" marL="457200" rtl="0" algn="l">
              <a:spcBef>
                <a:spcPts val="1600"/>
              </a:spcBef>
              <a:spcAft>
                <a:spcPts val="0"/>
              </a:spcAft>
              <a:buSzPts val="2000"/>
              <a:buChar char="●"/>
            </a:pPr>
            <a:r>
              <a:rPr lang="en" sz="2000"/>
              <a:t>Initialize two integers:</a:t>
            </a:r>
            <a:endParaRPr sz="2000"/>
          </a:p>
          <a:p>
            <a:pPr indent="-355600" lvl="1" marL="914400" rtl="0" algn="l">
              <a:spcBef>
                <a:spcPts val="0"/>
              </a:spcBef>
              <a:spcAft>
                <a:spcPts val="0"/>
              </a:spcAft>
              <a:buSzPts val="2000"/>
              <a:buChar char="○"/>
            </a:pPr>
            <a:r>
              <a:rPr lang="en" sz="2000"/>
              <a:t>an integer called "level" to equal 1</a:t>
            </a:r>
            <a:endParaRPr sz="2000"/>
          </a:p>
          <a:p>
            <a:pPr indent="-393700" lvl="2" marL="1371600" rtl="0" algn="l">
              <a:spcBef>
                <a:spcPts val="0"/>
              </a:spcBef>
              <a:spcAft>
                <a:spcPts val="0"/>
              </a:spcAft>
              <a:buSzPts val="2600"/>
              <a:buChar char="■"/>
            </a:pPr>
            <a:r>
              <a:rPr lang="en" sz="2000">
                <a:solidFill>
                  <a:schemeClr val="dk1"/>
                </a:solidFill>
              </a:rPr>
              <a:t>int level = 1;</a:t>
            </a:r>
            <a:endParaRPr sz="2600"/>
          </a:p>
          <a:p>
            <a:pPr indent="-355600" lvl="1" marL="914400" rtl="0" algn="l">
              <a:spcBef>
                <a:spcPts val="0"/>
              </a:spcBef>
              <a:spcAft>
                <a:spcPts val="0"/>
              </a:spcAft>
              <a:buSzPts val="2000"/>
              <a:buChar char="○"/>
            </a:pPr>
            <a:r>
              <a:rPr lang="en" sz="2000"/>
              <a:t>an integer called "velocity" to equal 100</a:t>
            </a:r>
            <a:endParaRPr>
              <a:solidFill>
                <a:schemeClr val="dk1"/>
              </a:solidFill>
            </a:endParaRPr>
          </a:p>
          <a:p>
            <a:pPr indent="-393700" lvl="2" marL="1371600" rtl="0" algn="l">
              <a:spcBef>
                <a:spcPts val="0"/>
              </a:spcBef>
              <a:spcAft>
                <a:spcPts val="0"/>
              </a:spcAft>
              <a:buSzPts val="2600"/>
              <a:buChar char="■"/>
            </a:pPr>
            <a:r>
              <a:rPr lang="en" sz="2000">
                <a:solidFill>
                  <a:schemeClr val="dk1"/>
                </a:solidFill>
              </a:rPr>
              <a:t>int velocity = 100;</a:t>
            </a:r>
            <a:endParaRPr sz="2600"/>
          </a:p>
        </p:txBody>
      </p:sp>
      <p:pic>
        <p:nvPicPr>
          <p:cNvPr id="996" name="Google Shape;996;p51"/>
          <p:cNvPicPr preferRelativeResize="0"/>
          <p:nvPr/>
        </p:nvPicPr>
        <p:blipFill>
          <a:blip r:embed="rId3">
            <a:alphaModFix/>
          </a:blip>
          <a:stretch>
            <a:fillRect/>
          </a:stretch>
        </p:blipFill>
        <p:spPr>
          <a:xfrm>
            <a:off x="2534690" y="3424452"/>
            <a:ext cx="3740875" cy="1638775"/>
          </a:xfrm>
          <a:prstGeom prst="rect">
            <a:avLst/>
          </a:prstGeom>
          <a:noFill/>
          <a:ln>
            <a:noFill/>
          </a:ln>
        </p:spPr>
      </p:pic>
      <p:sp>
        <p:nvSpPr>
          <p:cNvPr id="997" name="Google Shape;997;p51"/>
          <p:cNvSpPr txBox="1"/>
          <p:nvPr>
            <p:ph type="title"/>
          </p:nvPr>
        </p:nvSpPr>
        <p:spPr>
          <a:xfrm>
            <a:off x="690975" y="12579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Step 1</a:t>
            </a:r>
            <a:endParaRPr sz="2000"/>
          </a:p>
        </p:txBody>
      </p:sp>
      <p:sp>
        <p:nvSpPr>
          <p:cNvPr id="998" name="Google Shape;998;p51"/>
          <p:cNvSpPr txBox="1"/>
          <p:nvPr/>
        </p:nvSpPr>
        <p:spPr>
          <a:xfrm>
            <a:off x="5810925" y="1400125"/>
            <a:ext cx="186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52"/>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2</a:t>
            </a:r>
            <a:endParaRPr/>
          </a:p>
        </p:txBody>
      </p:sp>
      <p:sp>
        <p:nvSpPr>
          <p:cNvPr id="1004" name="Google Shape;1004;p52"/>
          <p:cNvSpPr txBox="1"/>
          <p:nvPr>
            <p:ph idx="1" type="body"/>
          </p:nvPr>
        </p:nvSpPr>
        <p:spPr>
          <a:xfrm>
            <a:off x="720000" y="421425"/>
            <a:ext cx="7704000" cy="34164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Use pinMode to declare pin 4 and 5 as OUTPUTs</a:t>
            </a:r>
            <a:endParaRPr sz="2000"/>
          </a:p>
          <a:p>
            <a:pPr indent="-317500" lvl="1" marL="914400" rtl="0" algn="l">
              <a:spcBef>
                <a:spcPts val="0"/>
              </a:spcBef>
              <a:spcAft>
                <a:spcPts val="0"/>
              </a:spcAft>
              <a:buSzPts val="1400"/>
              <a:buChar char="○"/>
            </a:pPr>
            <a:r>
              <a:rPr lang="en" sz="2100">
                <a:solidFill>
                  <a:schemeClr val="dk1"/>
                </a:solidFill>
              </a:rPr>
              <a:t>pinMode(4, OUTPUT);</a:t>
            </a:r>
            <a:endParaRPr sz="2100">
              <a:solidFill>
                <a:schemeClr val="dk1"/>
              </a:solidFill>
            </a:endParaRPr>
          </a:p>
          <a:p>
            <a:pPr indent="-361950" lvl="1" marL="914400" rtl="0" algn="l">
              <a:spcBef>
                <a:spcPts val="0"/>
              </a:spcBef>
              <a:spcAft>
                <a:spcPts val="0"/>
              </a:spcAft>
              <a:buClr>
                <a:schemeClr val="dk1"/>
              </a:buClr>
              <a:buSzPts val="2100"/>
              <a:buChar char="○"/>
            </a:pPr>
            <a:r>
              <a:rPr lang="en" sz="2100">
                <a:solidFill>
                  <a:schemeClr val="dk1"/>
                </a:solidFill>
              </a:rPr>
              <a:t>pinMode(5, OUTPUT);</a:t>
            </a:r>
            <a:endParaRPr sz="2000"/>
          </a:p>
        </p:txBody>
      </p:sp>
      <p:pic>
        <p:nvPicPr>
          <p:cNvPr id="1005" name="Google Shape;1005;p52"/>
          <p:cNvPicPr preferRelativeResize="0"/>
          <p:nvPr/>
        </p:nvPicPr>
        <p:blipFill>
          <a:blip r:embed="rId3">
            <a:alphaModFix/>
          </a:blip>
          <a:stretch>
            <a:fillRect/>
          </a:stretch>
        </p:blipFill>
        <p:spPr>
          <a:xfrm>
            <a:off x="2169613" y="2974375"/>
            <a:ext cx="4804775" cy="1512875"/>
          </a:xfrm>
          <a:prstGeom prst="rect">
            <a:avLst/>
          </a:prstGeom>
          <a:noFill/>
          <a:ln>
            <a:noFill/>
          </a:ln>
        </p:spPr>
      </p:pic>
      <p:sp>
        <p:nvSpPr>
          <p:cNvPr id="1006" name="Google Shape;1006;p52"/>
          <p:cNvSpPr txBox="1"/>
          <p:nvPr/>
        </p:nvSpPr>
        <p:spPr>
          <a:xfrm>
            <a:off x="3457525" y="725200"/>
            <a:ext cx="30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53"/>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3</a:t>
            </a:r>
            <a:endParaRPr/>
          </a:p>
        </p:txBody>
      </p:sp>
      <p:sp>
        <p:nvSpPr>
          <p:cNvPr id="1012" name="Google Shape;1012;p53"/>
          <p:cNvSpPr txBox="1"/>
          <p:nvPr>
            <p:ph idx="1" type="body"/>
          </p:nvPr>
        </p:nvSpPr>
        <p:spPr>
          <a:xfrm>
            <a:off x="720000" y="408825"/>
            <a:ext cx="7704000" cy="34164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Use digitalWrite to write LOW voltages to pins 4 and 5</a:t>
            </a:r>
            <a:endParaRPr sz="2000"/>
          </a:p>
          <a:p>
            <a:pPr indent="-355600" lvl="1" marL="914400" rtl="0" algn="l">
              <a:spcBef>
                <a:spcPts val="0"/>
              </a:spcBef>
              <a:spcAft>
                <a:spcPts val="0"/>
              </a:spcAft>
              <a:buSzPts val="2000"/>
              <a:buChar char="○"/>
            </a:pPr>
            <a:r>
              <a:rPr lang="en" sz="2000">
                <a:solidFill>
                  <a:schemeClr val="dk1"/>
                </a:solidFill>
              </a:rPr>
              <a:t>digitalWrite(4, LOW);</a:t>
            </a:r>
            <a:endParaRPr sz="2000">
              <a:solidFill>
                <a:schemeClr val="dk1"/>
              </a:solidFill>
            </a:endParaRPr>
          </a:p>
          <a:p>
            <a:pPr indent="-355600" lvl="1" marL="914400" rtl="0" algn="l">
              <a:spcBef>
                <a:spcPts val="0"/>
              </a:spcBef>
              <a:spcAft>
                <a:spcPts val="0"/>
              </a:spcAft>
              <a:buSzPts val="2000"/>
              <a:buChar char="○"/>
            </a:pPr>
            <a:r>
              <a:rPr lang="en" sz="2000">
                <a:solidFill>
                  <a:schemeClr val="dk1"/>
                </a:solidFill>
              </a:rPr>
              <a:t>digitalWrite(5, LOW);</a:t>
            </a:r>
            <a:endParaRPr sz="2000"/>
          </a:p>
        </p:txBody>
      </p:sp>
      <p:pic>
        <p:nvPicPr>
          <p:cNvPr id="1013" name="Google Shape;1013;p53"/>
          <p:cNvPicPr preferRelativeResize="0"/>
          <p:nvPr/>
        </p:nvPicPr>
        <p:blipFill>
          <a:blip r:embed="rId3">
            <a:alphaModFix/>
          </a:blip>
          <a:stretch>
            <a:fillRect/>
          </a:stretch>
        </p:blipFill>
        <p:spPr>
          <a:xfrm>
            <a:off x="1691119" y="3359724"/>
            <a:ext cx="5761775" cy="1479957"/>
          </a:xfrm>
          <a:prstGeom prst="rect">
            <a:avLst/>
          </a:prstGeom>
          <a:noFill/>
          <a:ln>
            <a:noFill/>
          </a:ln>
        </p:spPr>
      </p:pic>
      <p:sp>
        <p:nvSpPr>
          <p:cNvPr id="1014" name="Google Shape;1014;p53"/>
          <p:cNvSpPr txBox="1"/>
          <p:nvPr/>
        </p:nvSpPr>
        <p:spPr>
          <a:xfrm>
            <a:off x="464300" y="2118350"/>
            <a:ext cx="54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54"/>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4</a:t>
            </a:r>
            <a:endParaRPr/>
          </a:p>
        </p:txBody>
      </p:sp>
      <p:sp>
        <p:nvSpPr>
          <p:cNvPr id="1020" name="Google Shape;1020;p54"/>
          <p:cNvSpPr txBox="1"/>
          <p:nvPr>
            <p:ph idx="1" type="body"/>
          </p:nvPr>
        </p:nvSpPr>
        <p:spPr>
          <a:xfrm>
            <a:off x="720000" y="328925"/>
            <a:ext cx="7704000" cy="34164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Write an if-statement that reads whether or not level is equal to 1</a:t>
            </a:r>
            <a:endParaRPr sz="2000"/>
          </a:p>
          <a:p>
            <a:pPr indent="-355600" lvl="1" marL="914400" rtl="0" algn="l">
              <a:spcBef>
                <a:spcPts val="0"/>
              </a:spcBef>
              <a:spcAft>
                <a:spcPts val="0"/>
              </a:spcAft>
              <a:buSzPts val="2000"/>
              <a:buChar char="○"/>
            </a:pPr>
            <a:r>
              <a:rPr lang="en" sz="2000">
                <a:solidFill>
                  <a:schemeClr val="dk1"/>
                </a:solidFill>
              </a:rPr>
              <a:t>if (level == 1);</a:t>
            </a:r>
            <a:endParaRPr sz="2000"/>
          </a:p>
        </p:txBody>
      </p:sp>
      <p:pic>
        <p:nvPicPr>
          <p:cNvPr id="1021" name="Google Shape;1021;p54"/>
          <p:cNvPicPr preferRelativeResize="0"/>
          <p:nvPr/>
        </p:nvPicPr>
        <p:blipFill>
          <a:blip r:embed="rId3">
            <a:alphaModFix/>
          </a:blip>
          <a:stretch>
            <a:fillRect/>
          </a:stretch>
        </p:blipFill>
        <p:spPr>
          <a:xfrm>
            <a:off x="921326" y="3144375"/>
            <a:ext cx="6772124" cy="1171825"/>
          </a:xfrm>
          <a:prstGeom prst="rect">
            <a:avLst/>
          </a:prstGeom>
          <a:noFill/>
          <a:ln>
            <a:noFill/>
          </a:ln>
        </p:spPr>
      </p:pic>
      <p:sp>
        <p:nvSpPr>
          <p:cNvPr id="1022" name="Google Shape;1022;p54"/>
          <p:cNvSpPr txBox="1"/>
          <p:nvPr/>
        </p:nvSpPr>
        <p:spPr>
          <a:xfrm>
            <a:off x="1356600" y="2045800"/>
            <a:ext cx="24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33"/>
          <p:cNvSpPr txBox="1"/>
          <p:nvPr>
            <p:ph type="title"/>
          </p:nvPr>
        </p:nvSpPr>
        <p:spPr>
          <a:xfrm>
            <a:off x="624925" y="4551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Breadboarding Basics</a:t>
            </a:r>
            <a:endParaRPr/>
          </a:p>
        </p:txBody>
      </p:sp>
      <p:sp>
        <p:nvSpPr>
          <p:cNvPr id="874" name="Google Shape;874;p33"/>
          <p:cNvSpPr txBox="1"/>
          <p:nvPr>
            <p:ph idx="1" type="body"/>
          </p:nvPr>
        </p:nvSpPr>
        <p:spPr>
          <a:xfrm>
            <a:off x="232900" y="1129450"/>
            <a:ext cx="4537500" cy="3416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A breadboard is a tool used for prototyping </a:t>
            </a:r>
            <a:r>
              <a:rPr lang="en"/>
              <a:t>circuits. Instead of having to permanently solder wires to a circuit board, wires can be easily plugged in and pulled out of the breadboard. They are perfect for working with Arduino Nanos because the Nano can be plugged directly into the breadboard.</a:t>
            </a:r>
            <a:endParaRPr/>
          </a:p>
          <a:p>
            <a:pPr indent="-317500" lvl="0" marL="457200" rtl="0" algn="l">
              <a:spcBef>
                <a:spcPts val="0"/>
              </a:spcBef>
              <a:spcAft>
                <a:spcPts val="0"/>
              </a:spcAft>
              <a:buSzPts val="1400"/>
              <a:buChar char="●"/>
            </a:pPr>
            <a:r>
              <a:rPr lang="en"/>
              <a:t>On either side of the breadboard, there are positive and negative terminals that are used to power and ground the components of your circuit. These positive and negative terminals work in vertical tandem. The central rails are connected horizontally like seen in the picture on the right. The line dividing the breadboard in two separates the electrical connections on either side of the board.</a:t>
            </a:r>
            <a:endParaRPr/>
          </a:p>
          <a:p>
            <a:pPr indent="-317500" lvl="0" marL="457200" rtl="0" algn="l">
              <a:spcBef>
                <a:spcPts val="0"/>
              </a:spcBef>
              <a:spcAft>
                <a:spcPts val="0"/>
              </a:spcAft>
              <a:buSzPts val="1400"/>
              <a:buChar char="●"/>
            </a:pPr>
            <a:r>
              <a:rPr lang="en"/>
              <a:t>With that being said, you can think of all the connected rails as wires you can tap into at anytime. Just plug something into a rail and it becomes connected to everything else that’s connected to that rail! </a:t>
            </a:r>
            <a:endParaRPr/>
          </a:p>
        </p:txBody>
      </p:sp>
      <p:pic>
        <p:nvPicPr>
          <p:cNvPr id="875" name="Google Shape;875;p33"/>
          <p:cNvPicPr preferRelativeResize="0"/>
          <p:nvPr/>
        </p:nvPicPr>
        <p:blipFill>
          <a:blip r:embed="rId3">
            <a:alphaModFix/>
          </a:blip>
          <a:stretch>
            <a:fillRect/>
          </a:stretch>
        </p:blipFill>
        <p:spPr>
          <a:xfrm>
            <a:off x="5571625" y="933000"/>
            <a:ext cx="2357750" cy="1769524"/>
          </a:xfrm>
          <a:prstGeom prst="rect">
            <a:avLst/>
          </a:prstGeom>
          <a:noFill/>
          <a:ln cap="flat" cmpd="sng" w="28575">
            <a:solidFill>
              <a:schemeClr val="accent1"/>
            </a:solidFill>
            <a:prstDash val="solid"/>
            <a:round/>
            <a:headEnd len="sm" w="sm" type="none"/>
            <a:tailEnd len="sm" w="sm" type="none"/>
          </a:ln>
        </p:spPr>
      </p:pic>
      <p:pic>
        <p:nvPicPr>
          <p:cNvPr id="876" name="Google Shape;876;p33"/>
          <p:cNvPicPr preferRelativeResize="0"/>
          <p:nvPr/>
        </p:nvPicPr>
        <p:blipFill>
          <a:blip r:embed="rId4">
            <a:alphaModFix/>
          </a:blip>
          <a:stretch>
            <a:fillRect/>
          </a:stretch>
        </p:blipFill>
        <p:spPr>
          <a:xfrm>
            <a:off x="5036600" y="2968373"/>
            <a:ext cx="2407536" cy="1805652"/>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34"/>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Inventory</a:t>
            </a:r>
            <a:endParaRPr/>
          </a:p>
        </p:txBody>
      </p:sp>
      <p:sp>
        <p:nvSpPr>
          <p:cNvPr id="882" name="Google Shape;882;p34"/>
          <p:cNvSpPr txBox="1"/>
          <p:nvPr>
            <p:ph idx="1" type="body"/>
          </p:nvPr>
        </p:nvSpPr>
        <p:spPr>
          <a:xfrm>
            <a:off x="720000" y="1187400"/>
            <a:ext cx="7704000" cy="34164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700"/>
              <a:t>5x Buttons</a:t>
            </a:r>
            <a:endParaRPr sz="1700"/>
          </a:p>
          <a:p>
            <a:pPr indent="-349250" lvl="0" marL="457200" rtl="0" algn="l">
              <a:spcBef>
                <a:spcPts val="0"/>
              </a:spcBef>
              <a:spcAft>
                <a:spcPts val="0"/>
              </a:spcAft>
              <a:buSzPts val="1900"/>
              <a:buChar char="●"/>
            </a:pPr>
            <a:r>
              <a:rPr lang="en" sz="1700"/>
              <a:t>5x 10k Ohm Resistors</a:t>
            </a:r>
            <a:endParaRPr sz="1700"/>
          </a:p>
          <a:p>
            <a:pPr indent="-349250" lvl="0" marL="457200" rtl="0" algn="l">
              <a:spcBef>
                <a:spcPts val="0"/>
              </a:spcBef>
              <a:spcAft>
                <a:spcPts val="0"/>
              </a:spcAft>
              <a:buSzPts val="1900"/>
              <a:buChar char="●"/>
            </a:pPr>
            <a:r>
              <a:rPr lang="en" sz="1700"/>
              <a:t>4x 1k Ohm Resistors</a:t>
            </a:r>
            <a:endParaRPr sz="1700"/>
          </a:p>
          <a:p>
            <a:pPr indent="-349250" lvl="0" marL="457200" rtl="0" algn="l">
              <a:spcBef>
                <a:spcPts val="0"/>
              </a:spcBef>
              <a:spcAft>
                <a:spcPts val="0"/>
              </a:spcAft>
              <a:buSzPts val="1900"/>
              <a:buChar char="●"/>
            </a:pPr>
            <a:r>
              <a:rPr lang="en" sz="1700"/>
              <a:t>4x LEDs</a:t>
            </a:r>
            <a:endParaRPr sz="1700"/>
          </a:p>
          <a:p>
            <a:pPr indent="-349250" lvl="0" marL="457200" rtl="0" algn="l">
              <a:spcBef>
                <a:spcPts val="0"/>
              </a:spcBef>
              <a:spcAft>
                <a:spcPts val="0"/>
              </a:spcAft>
              <a:buSzPts val="1900"/>
              <a:buChar char="●"/>
            </a:pPr>
            <a:r>
              <a:rPr lang="en" sz="1700"/>
              <a:t>6x Black Wires</a:t>
            </a:r>
            <a:endParaRPr sz="1700"/>
          </a:p>
          <a:p>
            <a:pPr indent="-349250" lvl="0" marL="457200" rtl="0" algn="l">
              <a:spcBef>
                <a:spcPts val="0"/>
              </a:spcBef>
              <a:spcAft>
                <a:spcPts val="0"/>
              </a:spcAft>
              <a:buSzPts val="1900"/>
              <a:buChar char="●"/>
            </a:pPr>
            <a:r>
              <a:rPr lang="en" sz="1700"/>
              <a:t>3x Red Wires</a:t>
            </a:r>
            <a:endParaRPr sz="1700"/>
          </a:p>
        </p:txBody>
      </p:sp>
      <p:sp>
        <p:nvSpPr>
          <p:cNvPr id="883" name="Google Shape;883;p34"/>
          <p:cNvSpPr txBox="1"/>
          <p:nvPr/>
        </p:nvSpPr>
        <p:spPr>
          <a:xfrm>
            <a:off x="4572000" y="1861800"/>
            <a:ext cx="3537600" cy="20676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2"/>
              </a:buClr>
              <a:buSzPts val="1900"/>
              <a:buFont typeface="Source Sans Pro"/>
              <a:buChar char="●"/>
            </a:pPr>
            <a:r>
              <a:rPr lang="en" sz="1700">
                <a:solidFill>
                  <a:schemeClr val="dk2"/>
                </a:solidFill>
                <a:latin typeface="Source Sans Pro"/>
                <a:ea typeface="Source Sans Pro"/>
                <a:cs typeface="Source Sans Pro"/>
                <a:sym typeface="Source Sans Pro"/>
              </a:rPr>
              <a:t>3x Blue Wires</a:t>
            </a:r>
            <a:endParaRPr sz="1700">
              <a:solidFill>
                <a:schemeClr val="dk2"/>
              </a:solidFill>
              <a:latin typeface="Source Sans Pro"/>
              <a:ea typeface="Source Sans Pro"/>
              <a:cs typeface="Source Sans Pro"/>
              <a:sym typeface="Source Sans Pro"/>
            </a:endParaRPr>
          </a:p>
          <a:p>
            <a:pPr indent="-349250" lvl="0" marL="457200" rtl="0" algn="l">
              <a:spcBef>
                <a:spcPts val="0"/>
              </a:spcBef>
              <a:spcAft>
                <a:spcPts val="0"/>
              </a:spcAft>
              <a:buClr>
                <a:schemeClr val="dk2"/>
              </a:buClr>
              <a:buSzPts val="1900"/>
              <a:buFont typeface="Source Sans Pro"/>
              <a:buChar char="●"/>
            </a:pPr>
            <a:r>
              <a:rPr lang="en" sz="1700">
                <a:solidFill>
                  <a:schemeClr val="dk2"/>
                </a:solidFill>
                <a:latin typeface="Source Sans Pro"/>
                <a:ea typeface="Source Sans Pro"/>
                <a:cs typeface="Source Sans Pro"/>
                <a:sym typeface="Source Sans Pro"/>
              </a:rPr>
              <a:t>2x Green Wires</a:t>
            </a:r>
            <a:endParaRPr sz="1700">
              <a:solidFill>
                <a:schemeClr val="dk2"/>
              </a:solidFill>
              <a:latin typeface="Source Sans Pro"/>
              <a:ea typeface="Source Sans Pro"/>
              <a:cs typeface="Source Sans Pro"/>
              <a:sym typeface="Source Sans Pro"/>
            </a:endParaRPr>
          </a:p>
          <a:p>
            <a:pPr indent="-349250" lvl="0" marL="457200" rtl="0" algn="l">
              <a:spcBef>
                <a:spcPts val="0"/>
              </a:spcBef>
              <a:spcAft>
                <a:spcPts val="0"/>
              </a:spcAft>
              <a:buClr>
                <a:schemeClr val="dk2"/>
              </a:buClr>
              <a:buSzPts val="1900"/>
              <a:buFont typeface="Source Sans Pro"/>
              <a:buChar char="●"/>
            </a:pPr>
            <a:r>
              <a:rPr lang="en" sz="1700">
                <a:solidFill>
                  <a:schemeClr val="dk2"/>
                </a:solidFill>
                <a:latin typeface="Source Sans Pro"/>
                <a:ea typeface="Source Sans Pro"/>
                <a:cs typeface="Source Sans Pro"/>
                <a:sym typeface="Source Sans Pro"/>
              </a:rPr>
              <a:t>2x Red Wires</a:t>
            </a:r>
            <a:endParaRPr sz="1700">
              <a:solidFill>
                <a:schemeClr val="dk2"/>
              </a:solidFill>
              <a:latin typeface="Source Sans Pro"/>
              <a:ea typeface="Source Sans Pro"/>
              <a:cs typeface="Source Sans Pro"/>
              <a:sym typeface="Source Sans Pro"/>
            </a:endParaRPr>
          </a:p>
          <a:p>
            <a:pPr indent="-349250" lvl="0" marL="457200" rtl="0" algn="l">
              <a:spcBef>
                <a:spcPts val="0"/>
              </a:spcBef>
              <a:spcAft>
                <a:spcPts val="0"/>
              </a:spcAft>
              <a:buClr>
                <a:schemeClr val="dk2"/>
              </a:buClr>
              <a:buSzPts val="1900"/>
              <a:buFont typeface="Source Sans Pro"/>
              <a:buChar char="●"/>
            </a:pPr>
            <a:r>
              <a:rPr lang="en" sz="1700">
                <a:solidFill>
                  <a:schemeClr val="dk2"/>
                </a:solidFill>
                <a:latin typeface="Source Sans Pro"/>
                <a:ea typeface="Source Sans Pro"/>
                <a:cs typeface="Source Sans Pro"/>
                <a:sym typeface="Source Sans Pro"/>
              </a:rPr>
              <a:t>2x Yellow Wires</a:t>
            </a:r>
            <a:endParaRPr sz="1700">
              <a:solidFill>
                <a:schemeClr val="dk2"/>
              </a:solidFill>
              <a:latin typeface="Source Sans Pro"/>
              <a:ea typeface="Source Sans Pro"/>
              <a:cs typeface="Source Sans Pro"/>
              <a:sym typeface="Source Sans Pro"/>
            </a:endParaRPr>
          </a:p>
          <a:p>
            <a:pPr indent="-349250" lvl="0" marL="457200" rtl="0" algn="l">
              <a:spcBef>
                <a:spcPts val="0"/>
              </a:spcBef>
              <a:spcAft>
                <a:spcPts val="0"/>
              </a:spcAft>
              <a:buClr>
                <a:schemeClr val="dk2"/>
              </a:buClr>
              <a:buSzPts val="1900"/>
              <a:buFont typeface="Source Sans Pro"/>
              <a:buChar char="●"/>
            </a:pPr>
            <a:r>
              <a:rPr lang="en" sz="1700">
                <a:solidFill>
                  <a:schemeClr val="dk2"/>
                </a:solidFill>
                <a:latin typeface="Source Sans Pro"/>
                <a:ea typeface="Source Sans Pro"/>
                <a:cs typeface="Source Sans Pro"/>
                <a:sym typeface="Source Sans Pro"/>
              </a:rPr>
              <a:t>1x Arduino Nano + Breadboard</a:t>
            </a:r>
            <a:endParaRPr sz="1700">
              <a:solidFill>
                <a:schemeClr val="dk2"/>
              </a:solidFill>
              <a:latin typeface="Source Sans Pro"/>
              <a:ea typeface="Source Sans Pro"/>
              <a:cs typeface="Source Sans Pro"/>
              <a:sym typeface="Source Sans Pro"/>
            </a:endParaRPr>
          </a:p>
          <a:p>
            <a:pPr indent="0" lvl="0" marL="0" rtl="0" algn="l">
              <a:spcBef>
                <a:spcPts val="160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35"/>
          <p:cNvSpPr txBox="1"/>
          <p:nvPr>
            <p:ph type="title"/>
          </p:nvPr>
        </p:nvSpPr>
        <p:spPr>
          <a:xfrm>
            <a:off x="766675" y="1421850"/>
            <a:ext cx="5441700" cy="229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LED Tutorial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36"/>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1</a:t>
            </a:r>
            <a:endParaRPr/>
          </a:p>
        </p:txBody>
      </p:sp>
      <p:sp>
        <p:nvSpPr>
          <p:cNvPr id="894" name="Google Shape;894;p36"/>
          <p:cNvSpPr txBox="1"/>
          <p:nvPr>
            <p:ph idx="1" type="body"/>
          </p:nvPr>
        </p:nvSpPr>
        <p:spPr>
          <a:xfrm>
            <a:off x="720000" y="1187400"/>
            <a:ext cx="77040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Place the </a:t>
            </a:r>
            <a:r>
              <a:rPr lang="en" sz="2000">
                <a:solidFill>
                  <a:srgbClr val="FF0000"/>
                </a:solidFill>
              </a:rPr>
              <a:t>LED</a:t>
            </a:r>
            <a:r>
              <a:rPr lang="en" sz="2000"/>
              <a:t>:</a:t>
            </a:r>
            <a:endParaRPr sz="2000"/>
          </a:p>
          <a:p>
            <a:pPr indent="-368300" lvl="0" marL="457200" rtl="0" algn="l">
              <a:spcBef>
                <a:spcPts val="1600"/>
              </a:spcBef>
              <a:spcAft>
                <a:spcPts val="0"/>
              </a:spcAft>
              <a:buSzPts val="2200"/>
              <a:buChar char="●"/>
            </a:pPr>
            <a:r>
              <a:rPr lang="en" sz="2000"/>
              <a:t>The short side: J29</a:t>
            </a:r>
            <a:endParaRPr sz="2000"/>
          </a:p>
          <a:p>
            <a:pPr indent="-368300" lvl="0" marL="457200" rtl="0" algn="l">
              <a:spcBef>
                <a:spcPts val="0"/>
              </a:spcBef>
              <a:spcAft>
                <a:spcPts val="0"/>
              </a:spcAft>
              <a:buSzPts val="2200"/>
              <a:buChar char="●"/>
            </a:pPr>
            <a:r>
              <a:rPr lang="en" sz="2000"/>
              <a:t>The long side: J30</a:t>
            </a:r>
            <a:endParaRPr sz="2000"/>
          </a:p>
          <a:p>
            <a:pPr indent="0" lvl="0" marL="0" rtl="0" algn="l">
              <a:spcBef>
                <a:spcPts val="1600"/>
              </a:spcBef>
              <a:spcAft>
                <a:spcPts val="0"/>
              </a:spcAft>
              <a:buNone/>
            </a:pPr>
            <a:r>
              <a:rPr lang="en" sz="2000"/>
              <a:t>Place the 1k resistor (the blue one):</a:t>
            </a:r>
            <a:endParaRPr sz="2000"/>
          </a:p>
          <a:p>
            <a:pPr indent="-368300" lvl="0" marL="457200" rtl="0" algn="l">
              <a:spcBef>
                <a:spcPts val="1600"/>
              </a:spcBef>
              <a:spcAft>
                <a:spcPts val="0"/>
              </a:spcAft>
              <a:buSzPts val="2200"/>
              <a:buChar char="●"/>
            </a:pPr>
            <a:r>
              <a:rPr lang="en" sz="2000"/>
              <a:t> H25, H29</a:t>
            </a:r>
            <a:endParaRPr sz="2000"/>
          </a:p>
        </p:txBody>
      </p:sp>
      <p:pic>
        <p:nvPicPr>
          <p:cNvPr id="895" name="Google Shape;895;p36"/>
          <p:cNvPicPr preferRelativeResize="0"/>
          <p:nvPr/>
        </p:nvPicPr>
        <p:blipFill>
          <a:blip r:embed="rId3">
            <a:alphaModFix/>
          </a:blip>
          <a:stretch>
            <a:fillRect/>
          </a:stretch>
        </p:blipFill>
        <p:spPr>
          <a:xfrm rot="5400000">
            <a:off x="4194587" y="1588525"/>
            <a:ext cx="4671825" cy="196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37"/>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2</a:t>
            </a:r>
            <a:endParaRPr/>
          </a:p>
        </p:txBody>
      </p:sp>
      <p:sp>
        <p:nvSpPr>
          <p:cNvPr id="901" name="Google Shape;901;p37"/>
          <p:cNvSpPr txBox="1"/>
          <p:nvPr>
            <p:ph idx="1" type="body"/>
          </p:nvPr>
        </p:nvSpPr>
        <p:spPr>
          <a:xfrm>
            <a:off x="720000" y="1187400"/>
            <a:ext cx="77040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Place the </a:t>
            </a:r>
            <a:r>
              <a:rPr lang="en" sz="2000">
                <a:solidFill>
                  <a:srgbClr val="00FF00"/>
                </a:solidFill>
              </a:rPr>
              <a:t>Green </a:t>
            </a:r>
            <a:r>
              <a:rPr lang="en" sz="2000"/>
              <a:t>Wire:</a:t>
            </a:r>
            <a:endParaRPr sz="2000"/>
          </a:p>
          <a:p>
            <a:pPr indent="-368300" lvl="0" marL="457200" rtl="0" algn="l">
              <a:spcBef>
                <a:spcPts val="1600"/>
              </a:spcBef>
              <a:spcAft>
                <a:spcPts val="0"/>
              </a:spcAft>
              <a:buSzPts val="2200"/>
              <a:buChar char="●"/>
            </a:pPr>
            <a:r>
              <a:rPr lang="en" sz="2000"/>
              <a:t>I11, F30</a:t>
            </a:r>
            <a:endParaRPr sz="2000"/>
          </a:p>
          <a:p>
            <a:pPr indent="0" lvl="0" marL="0" rtl="0" algn="l">
              <a:spcBef>
                <a:spcPts val="1600"/>
              </a:spcBef>
              <a:spcAft>
                <a:spcPts val="0"/>
              </a:spcAft>
              <a:buNone/>
            </a:pPr>
            <a:r>
              <a:rPr lang="en" sz="2000"/>
              <a:t>Place the two Ground (</a:t>
            </a:r>
            <a:r>
              <a:rPr lang="en" sz="2000" u="sng"/>
              <a:t>Black)</a:t>
            </a:r>
            <a:r>
              <a:rPr lang="en" sz="2000"/>
              <a:t> </a:t>
            </a:r>
            <a:r>
              <a:rPr lang="en" sz="2000"/>
              <a:t>wires:</a:t>
            </a:r>
            <a:endParaRPr sz="2000"/>
          </a:p>
          <a:p>
            <a:pPr indent="-368300" lvl="0" marL="457200" rtl="0" algn="l">
              <a:spcBef>
                <a:spcPts val="1600"/>
              </a:spcBef>
              <a:spcAft>
                <a:spcPts val="0"/>
              </a:spcAft>
              <a:buSzPts val="2200"/>
              <a:buChar char="●"/>
            </a:pPr>
            <a:r>
              <a:rPr lang="en" sz="2000"/>
              <a:t>I12, </a:t>
            </a:r>
            <a:r>
              <a:rPr lang="en" sz="2000"/>
              <a:t>Left Minus </a:t>
            </a:r>
            <a:r>
              <a:rPr lang="en" sz="2000"/>
              <a:t>12</a:t>
            </a:r>
            <a:endParaRPr sz="2000"/>
          </a:p>
          <a:p>
            <a:pPr indent="-368300" lvl="0" marL="457200" rtl="0" algn="l">
              <a:spcBef>
                <a:spcPts val="0"/>
              </a:spcBef>
              <a:spcAft>
                <a:spcPts val="0"/>
              </a:spcAft>
              <a:buSzPts val="2200"/>
              <a:buChar char="●"/>
            </a:pPr>
            <a:r>
              <a:rPr lang="en" sz="2000"/>
              <a:t>J25, </a:t>
            </a:r>
            <a:r>
              <a:rPr lang="en" sz="2000"/>
              <a:t>Left Minus </a:t>
            </a:r>
            <a:r>
              <a:rPr lang="en" sz="2000"/>
              <a:t>25</a:t>
            </a:r>
            <a:endParaRPr sz="2000"/>
          </a:p>
        </p:txBody>
      </p:sp>
      <p:pic>
        <p:nvPicPr>
          <p:cNvPr id="902" name="Google Shape;902;p37"/>
          <p:cNvPicPr preferRelativeResize="0"/>
          <p:nvPr/>
        </p:nvPicPr>
        <p:blipFill>
          <a:blip r:embed="rId3">
            <a:alphaModFix/>
          </a:blip>
          <a:stretch>
            <a:fillRect/>
          </a:stretch>
        </p:blipFill>
        <p:spPr>
          <a:xfrm rot="5400000">
            <a:off x="4202614" y="1643337"/>
            <a:ext cx="4784398" cy="1856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38"/>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Learn to Code!</a:t>
            </a:r>
            <a:endParaRPr/>
          </a:p>
        </p:txBody>
      </p:sp>
      <p:pic>
        <p:nvPicPr>
          <p:cNvPr id="908" name="Google Shape;908;p38"/>
          <p:cNvPicPr preferRelativeResize="0"/>
          <p:nvPr/>
        </p:nvPicPr>
        <p:blipFill>
          <a:blip r:embed="rId3">
            <a:alphaModFix/>
          </a:blip>
          <a:stretch>
            <a:fillRect/>
          </a:stretch>
        </p:blipFill>
        <p:spPr>
          <a:xfrm>
            <a:off x="757238" y="1310775"/>
            <a:ext cx="7629525" cy="297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9"/>
          <p:cNvSpPr txBox="1"/>
          <p:nvPr>
            <p:ph type="title"/>
          </p:nvPr>
        </p:nvSpPr>
        <p:spPr>
          <a:xfrm>
            <a:off x="766675" y="1421850"/>
            <a:ext cx="4616100" cy="229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Button Tutorial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